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</p:sldMasterIdLst>
  <p:notesMasterIdLst>
    <p:notesMasterId r:id="rId45"/>
  </p:notesMasterIdLst>
  <p:handoutMasterIdLst>
    <p:handoutMasterId r:id="rId46"/>
  </p:handoutMasterIdLst>
  <p:sldIdLst>
    <p:sldId id="4008" r:id="rId7"/>
    <p:sldId id="4333" r:id="rId8"/>
    <p:sldId id="420" r:id="rId9"/>
    <p:sldId id="3897" r:id="rId10"/>
    <p:sldId id="3367" r:id="rId11"/>
    <p:sldId id="3365" r:id="rId12"/>
    <p:sldId id="4334" r:id="rId13"/>
    <p:sldId id="3925" r:id="rId14"/>
    <p:sldId id="1589" r:id="rId15"/>
    <p:sldId id="1590" r:id="rId16"/>
    <p:sldId id="1562" r:id="rId17"/>
    <p:sldId id="1563" r:id="rId18"/>
    <p:sldId id="1545" r:id="rId19"/>
    <p:sldId id="1546" r:id="rId20"/>
    <p:sldId id="1547" r:id="rId21"/>
    <p:sldId id="1564" r:id="rId22"/>
    <p:sldId id="1567" r:id="rId23"/>
    <p:sldId id="1565" r:id="rId24"/>
    <p:sldId id="1566" r:id="rId25"/>
    <p:sldId id="1568" r:id="rId26"/>
    <p:sldId id="1569" r:id="rId27"/>
    <p:sldId id="1570" r:id="rId28"/>
    <p:sldId id="1571" r:id="rId29"/>
    <p:sldId id="1572" r:id="rId30"/>
    <p:sldId id="1573" r:id="rId31"/>
    <p:sldId id="1574" r:id="rId32"/>
    <p:sldId id="1575" r:id="rId33"/>
    <p:sldId id="1576" r:id="rId34"/>
    <p:sldId id="1577" r:id="rId35"/>
    <p:sldId id="1578" r:id="rId36"/>
    <p:sldId id="1579" r:id="rId37"/>
    <p:sldId id="1580" r:id="rId38"/>
    <p:sldId id="1586" r:id="rId39"/>
    <p:sldId id="1583" r:id="rId40"/>
    <p:sldId id="1584" r:id="rId41"/>
    <p:sldId id="1587" r:id="rId42"/>
    <p:sldId id="1588" r:id="rId43"/>
    <p:sldId id="1532" r:id="rId4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073DAE3-B461-442F-A3D3-6642BD875E45}">
          <p14:sldIdLst>
            <p14:sldId id="4008"/>
            <p14:sldId id="4333"/>
            <p14:sldId id="420"/>
            <p14:sldId id="3897"/>
            <p14:sldId id="3367"/>
            <p14:sldId id="3365"/>
            <p14:sldId id="4334"/>
            <p14:sldId id="3925"/>
            <p14:sldId id="1589"/>
            <p14:sldId id="1590"/>
            <p14:sldId id="1562"/>
            <p14:sldId id="1563"/>
            <p14:sldId id="1545"/>
            <p14:sldId id="1546"/>
            <p14:sldId id="1547"/>
            <p14:sldId id="1564"/>
            <p14:sldId id="1567"/>
            <p14:sldId id="1565"/>
            <p14:sldId id="1566"/>
            <p14:sldId id="1568"/>
            <p14:sldId id="1569"/>
            <p14:sldId id="1570"/>
            <p14:sldId id="1571"/>
            <p14:sldId id="1572"/>
            <p14:sldId id="1573"/>
            <p14:sldId id="1574"/>
            <p14:sldId id="1575"/>
            <p14:sldId id="1576"/>
            <p14:sldId id="1577"/>
            <p14:sldId id="1578"/>
            <p14:sldId id="1579"/>
            <p14:sldId id="1580"/>
            <p14:sldId id="1586"/>
            <p14:sldId id="1583"/>
            <p14:sldId id="1584"/>
            <p14:sldId id="1587"/>
            <p14:sldId id="1588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353535"/>
    <a:srgbClr val="F8F8F8"/>
    <a:srgbClr val="737373"/>
    <a:srgbClr val="FF8C00"/>
    <a:srgbClr val="5C2D91"/>
    <a:srgbClr val="AF7F4F"/>
    <a:srgbClr val="BB9167"/>
    <a:srgbClr val="D40083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7364" autoAdjust="0"/>
  </p:normalViewPr>
  <p:slideViewPr>
    <p:cSldViewPr>
      <p:cViewPr varScale="1">
        <p:scale>
          <a:sx n="82" d="100"/>
          <a:sy n="82" d="100"/>
        </p:scale>
        <p:origin x="30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 German" userId="19671429-1359-457f-bfc1-1be1ee65d4d9" providerId="ADAL" clId="{63643F9C-B260-424F-84DF-AD80FE687E5C}"/>
    <pc:docChg chg="addSld modSld">
      <pc:chgData name="Bob German" userId="19671429-1359-457f-bfc1-1be1ee65d4d9" providerId="ADAL" clId="{63643F9C-B260-424F-84DF-AD80FE687E5C}" dt="2018-05-12T16:50:20.613" v="0"/>
      <pc:docMkLst>
        <pc:docMk/>
      </pc:docMkLst>
      <pc:sldChg chg="add">
        <pc:chgData name="Bob German" userId="19671429-1359-457f-bfc1-1be1ee65d4d9" providerId="ADAL" clId="{63643F9C-B260-424F-84DF-AD80FE687E5C}" dt="2018-05-12T16:50:20.613" v="0"/>
        <pc:sldMkLst>
          <pc:docMk/>
          <pc:sldMk cId="2191665561" sldId="1545"/>
        </pc:sldMkLst>
      </pc:sldChg>
      <pc:sldChg chg="add">
        <pc:chgData name="Bob German" userId="19671429-1359-457f-bfc1-1be1ee65d4d9" providerId="ADAL" clId="{63643F9C-B260-424F-84DF-AD80FE687E5C}" dt="2018-05-12T16:50:20.613" v="0"/>
        <pc:sldMkLst>
          <pc:docMk/>
          <pc:sldMk cId="3581220729" sldId="1546"/>
        </pc:sldMkLst>
      </pc:sldChg>
      <pc:sldChg chg="add">
        <pc:chgData name="Bob German" userId="19671429-1359-457f-bfc1-1be1ee65d4d9" providerId="ADAL" clId="{63643F9C-B260-424F-84DF-AD80FE687E5C}" dt="2018-05-12T16:50:20.613" v="0"/>
        <pc:sldMkLst>
          <pc:docMk/>
          <pc:sldMk cId="3119351719" sldId="1547"/>
        </pc:sldMkLst>
      </pc:sldChg>
    </pc:docChg>
  </pc:docChgLst>
  <pc:docChgLst>
    <pc:chgData name="Bob German" userId="19671429-1359-457f-bfc1-1be1ee65d4d9" providerId="ADAL" clId="{CE90AA0C-2794-48E6-81CE-254A0A68287A}"/>
    <pc:docChg chg="undo addSld delSld modSld sldOrd modSection">
      <pc:chgData name="Bob German" userId="19671429-1359-457f-bfc1-1be1ee65d4d9" providerId="ADAL" clId="{CE90AA0C-2794-48E6-81CE-254A0A68287A}" dt="2018-03-21T19:26:16.804" v="142" actId="2696"/>
      <pc:docMkLst>
        <pc:docMk/>
      </pc:docMkLst>
      <pc:sldChg chg="modSp">
        <pc:chgData name="Bob German" userId="19671429-1359-457f-bfc1-1be1ee65d4d9" providerId="ADAL" clId="{CE90AA0C-2794-48E6-81CE-254A0A68287A}" dt="2018-03-21T15:18:59.613" v="43" actId="404"/>
        <pc:sldMkLst>
          <pc:docMk/>
          <pc:sldMk cId="3066639894" sldId="1559"/>
        </pc:sldMkLst>
        <pc:spChg chg="mod">
          <ac:chgData name="Bob German" userId="19671429-1359-457f-bfc1-1be1ee65d4d9" providerId="ADAL" clId="{CE90AA0C-2794-48E6-81CE-254A0A68287A}" dt="2018-03-21T15:18:59.613" v="43" actId="404"/>
          <ac:spMkLst>
            <pc:docMk/>
            <pc:sldMk cId="3066639894" sldId="1559"/>
            <ac:spMk id="4" creationId="{00000000-0000-0000-0000-000000000000}"/>
          </ac:spMkLst>
        </pc:spChg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2504684222" sldId="1562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2329672195" sldId="1563"/>
        </pc:sldMkLst>
      </pc:sldChg>
      <pc:sldChg chg="addSp delSp modSp add modAnim">
        <pc:chgData name="Bob German" userId="19671429-1359-457f-bfc1-1be1ee65d4d9" providerId="ADAL" clId="{CE90AA0C-2794-48E6-81CE-254A0A68287A}" dt="2018-03-21T15:29:48.076" v="95" actId="732"/>
        <pc:sldMkLst>
          <pc:docMk/>
          <pc:sldMk cId="3130922492" sldId="1564"/>
        </pc:sldMkLst>
        <pc:spChg chg="mod">
          <ac:chgData name="Bob German" userId="19671429-1359-457f-bfc1-1be1ee65d4d9" providerId="ADAL" clId="{CE90AA0C-2794-48E6-81CE-254A0A68287A}" dt="2018-03-21T15:28:05.308" v="69" actId="208"/>
          <ac:spMkLst>
            <pc:docMk/>
            <pc:sldMk cId="3130922492" sldId="1564"/>
            <ac:spMk id="39" creationId="{35FD8140-A14E-4B5B-AC7F-1AA9431A60B9}"/>
          </ac:spMkLst>
        </pc:spChg>
        <pc:spChg chg="mod">
          <ac:chgData name="Bob German" userId="19671429-1359-457f-bfc1-1be1ee65d4d9" providerId="ADAL" clId="{CE90AA0C-2794-48E6-81CE-254A0A68287A}" dt="2018-03-21T15:29:05.009" v="88" actId="208"/>
          <ac:spMkLst>
            <pc:docMk/>
            <pc:sldMk cId="3130922492" sldId="1564"/>
            <ac:spMk id="45" creationId="{8F6DC149-6A3F-4FDE-8D71-7AE64ABD9F71}"/>
          </ac:spMkLst>
        </pc:spChg>
        <pc:grpChg chg="mod">
          <ac:chgData name="Bob German" userId="19671429-1359-457f-bfc1-1be1ee65d4d9" providerId="ADAL" clId="{CE90AA0C-2794-48E6-81CE-254A0A68287A}" dt="2018-03-21T15:26:22.371" v="55" actId="1076"/>
          <ac:grpSpMkLst>
            <pc:docMk/>
            <pc:sldMk cId="3130922492" sldId="1564"/>
            <ac:grpSpMk id="25" creationId="{727B8611-31D9-42DF-A17E-0A201D59C145}"/>
          </ac:grpSpMkLst>
        </pc:grpChg>
        <pc:grpChg chg="add mod">
          <ac:chgData name="Bob German" userId="19671429-1359-457f-bfc1-1be1ee65d4d9" providerId="ADAL" clId="{CE90AA0C-2794-48E6-81CE-254A0A68287A}" dt="2018-03-21T15:28:10.271" v="76" actId="732"/>
          <ac:grpSpMkLst>
            <pc:docMk/>
            <pc:sldMk cId="3130922492" sldId="1564"/>
            <ac:grpSpMk id="28" creationId="{826CAD99-4DC2-4136-B743-480EF85641C9}"/>
          </ac:grpSpMkLst>
        </pc:grpChg>
        <pc:grpChg chg="add del mod">
          <ac:chgData name="Bob German" userId="19671429-1359-457f-bfc1-1be1ee65d4d9" providerId="ADAL" clId="{CE90AA0C-2794-48E6-81CE-254A0A68287A}" dt="2018-03-21T15:28:22.075" v="80" actId="732"/>
          <ac:grpSpMkLst>
            <pc:docMk/>
            <pc:sldMk cId="3130922492" sldId="1564"/>
            <ac:grpSpMk id="41" creationId="{CD9D4B07-24E7-403D-B9ED-F0D6AECE5556}"/>
          </ac:grpSpMkLst>
        </pc:grpChg>
        <pc:grpChg chg="add mod">
          <ac:chgData name="Bob German" userId="19671429-1359-457f-bfc1-1be1ee65d4d9" providerId="ADAL" clId="{CE90AA0C-2794-48E6-81CE-254A0A68287A}" dt="2018-03-21T15:29:23.351" v="92" actId="1076"/>
          <ac:grpSpMkLst>
            <pc:docMk/>
            <pc:sldMk cId="3130922492" sldId="1564"/>
            <ac:grpSpMk id="44" creationId="{F71D3A98-22E5-4E57-B980-E1CBDC4405F8}"/>
          </ac:grpSpMkLst>
        </pc:grpChg>
        <pc:picChg chg="mod">
          <ac:chgData name="Bob German" userId="19671429-1359-457f-bfc1-1be1ee65d4d9" providerId="ADAL" clId="{CE90AA0C-2794-48E6-81CE-254A0A68287A}" dt="2018-03-21T15:28:05.308" v="69" actId="208"/>
          <ac:picMkLst>
            <pc:docMk/>
            <pc:sldMk cId="3130922492" sldId="1564"/>
            <ac:picMk id="40" creationId="{B5F5EF21-6906-411C-A12F-54D69E80E00A}"/>
          </ac:picMkLst>
        </pc:picChg>
        <pc:picChg chg="mod">
          <ac:chgData name="Bob German" userId="19671429-1359-457f-bfc1-1be1ee65d4d9" providerId="ADAL" clId="{CE90AA0C-2794-48E6-81CE-254A0A68287A}" dt="2018-03-21T15:29:05.009" v="88" actId="208"/>
          <ac:picMkLst>
            <pc:docMk/>
            <pc:sldMk cId="3130922492" sldId="1564"/>
            <ac:picMk id="46" creationId="{359297DF-2A92-46A2-B629-E6E0629A1BA1}"/>
          </ac:picMkLst>
        </pc:picChg>
        <pc:cxnChg chg="mod">
          <ac:chgData name="Bob German" userId="19671429-1359-457f-bfc1-1be1ee65d4d9" providerId="ADAL" clId="{CE90AA0C-2794-48E6-81CE-254A0A68287A}" dt="2018-03-21T15:26:22.371" v="55" actId="1076"/>
          <ac:cxnSpMkLst>
            <pc:docMk/>
            <pc:sldMk cId="3130922492" sldId="1564"/>
            <ac:cxnSpMk id="29" creationId="{03D52634-B1D4-43D3-8DD1-F2C4D546B9A1}"/>
          </ac:cxnSpMkLst>
        </pc:cxnChg>
        <pc:cxnChg chg="mod">
          <ac:chgData name="Bob German" userId="19671429-1359-457f-bfc1-1be1ee65d4d9" providerId="ADAL" clId="{CE90AA0C-2794-48E6-81CE-254A0A68287A}" dt="2018-03-21T15:26:22.371" v="55" actId="1076"/>
          <ac:cxnSpMkLst>
            <pc:docMk/>
            <pc:sldMk cId="3130922492" sldId="1564"/>
            <ac:cxnSpMk id="38" creationId="{160F3B7E-00D5-4298-AC6A-8CADB2457A8B}"/>
          </ac:cxnSpMkLst>
        </pc:cxnChg>
      </pc:sldChg>
      <pc:sldChg chg="add ord">
        <pc:chgData name="Bob German" userId="19671429-1359-457f-bfc1-1be1ee65d4d9" providerId="ADAL" clId="{CE90AA0C-2794-48E6-81CE-254A0A68287A}" dt="2018-03-21T15:30:34.908" v="98" actId="732"/>
        <pc:sldMkLst>
          <pc:docMk/>
          <pc:sldMk cId="3149753537" sldId="1565"/>
        </pc:sldMkLst>
      </pc:sldChg>
      <pc:sldChg chg="add ord">
        <pc:chgData name="Bob German" userId="19671429-1359-457f-bfc1-1be1ee65d4d9" providerId="ADAL" clId="{CE90AA0C-2794-48E6-81CE-254A0A68287A}" dt="2018-03-21T15:30:33.106" v="97" actId="732"/>
        <pc:sldMkLst>
          <pc:docMk/>
          <pc:sldMk cId="2003673091" sldId="1566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2492366528" sldId="1567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909316180" sldId="1568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1248477744" sldId="1569"/>
        </pc:sldMkLst>
      </pc:sldChg>
      <pc:sldChg chg="modSp add">
        <pc:chgData name="Bob German" userId="19671429-1359-457f-bfc1-1be1ee65d4d9" providerId="ADAL" clId="{CE90AA0C-2794-48E6-81CE-254A0A68287A}" dt="2018-03-21T15:53:10.664" v="126" actId="6549"/>
        <pc:sldMkLst>
          <pc:docMk/>
          <pc:sldMk cId="958157180" sldId="1570"/>
        </pc:sldMkLst>
        <pc:spChg chg="mod">
          <ac:chgData name="Bob German" userId="19671429-1359-457f-bfc1-1be1ee65d4d9" providerId="ADAL" clId="{CE90AA0C-2794-48E6-81CE-254A0A68287A}" dt="2018-03-21T15:53:10.664" v="126" actId="6549"/>
          <ac:spMkLst>
            <pc:docMk/>
            <pc:sldMk cId="958157180" sldId="1570"/>
            <ac:spMk id="2" creationId="{00000000-0000-0000-0000-000000000000}"/>
          </ac:spMkLst>
        </pc:spChg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3369242976" sldId="1571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1070288336" sldId="1572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1572177843" sldId="1573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3620638073" sldId="1574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2360232799" sldId="1575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706359602" sldId="1576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365780781" sldId="1577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39296271" sldId="1578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3779855967" sldId="1579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1706461255" sldId="1580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2890927969" sldId="1583"/>
        </pc:sldMkLst>
      </pc:sldChg>
      <pc:sldChg chg="add">
        <pc:chgData name="Bob German" userId="19671429-1359-457f-bfc1-1be1ee65d4d9" providerId="ADAL" clId="{CE90AA0C-2794-48E6-81CE-254A0A68287A}" dt="2018-03-21T15:21:00.090" v="51" actId="732"/>
        <pc:sldMkLst>
          <pc:docMk/>
          <pc:sldMk cId="1207037572" sldId="1584"/>
        </pc:sldMkLst>
      </pc:sldChg>
      <pc:sldChg chg="modSp add">
        <pc:chgData name="Bob German" userId="19671429-1359-457f-bfc1-1be1ee65d4d9" providerId="ADAL" clId="{CE90AA0C-2794-48E6-81CE-254A0A68287A}" dt="2018-03-21T15:23:58.350" v="53" actId="12100"/>
        <pc:sldMkLst>
          <pc:docMk/>
          <pc:sldMk cId="1309844183" sldId="1585"/>
        </pc:sldMkLst>
        <pc:graphicFrameChg chg="mod">
          <ac:chgData name="Bob German" userId="19671429-1359-457f-bfc1-1be1ee65d4d9" providerId="ADAL" clId="{CE90AA0C-2794-48E6-81CE-254A0A68287A}" dt="2018-03-21T15:23:58.350" v="53" actId="12100"/>
          <ac:graphicFrameMkLst>
            <pc:docMk/>
            <pc:sldMk cId="1309844183" sldId="1585"/>
            <ac:graphicFrameMk id="10" creationId="{ADF536A0-4384-4C0C-8C22-5EA7B5D5099A}"/>
          </ac:graphicFrameMkLst>
        </pc:graphicFrameChg>
      </pc:sldChg>
      <pc:sldChg chg="addSp delSp add">
        <pc:chgData name="Bob German" userId="19671429-1359-457f-bfc1-1be1ee65d4d9" providerId="ADAL" clId="{CE90AA0C-2794-48E6-81CE-254A0A68287A}" dt="2018-03-21T15:52:40.555" v="104" actId="732"/>
        <pc:sldMkLst>
          <pc:docMk/>
          <pc:sldMk cId="3560386714" sldId="1586"/>
        </pc:sldMkLst>
        <pc:spChg chg="del">
          <ac:chgData name="Bob German" userId="19671429-1359-457f-bfc1-1be1ee65d4d9" providerId="ADAL" clId="{CE90AA0C-2794-48E6-81CE-254A0A68287A}" dt="2018-03-21T15:52:39.706" v="103" actId="732"/>
          <ac:spMkLst>
            <pc:docMk/>
            <pc:sldMk cId="3560386714" sldId="1586"/>
            <ac:spMk id="2" creationId="{B6556A42-A420-47B1-8640-98719313E5CC}"/>
          </ac:spMkLst>
        </pc:spChg>
        <pc:picChg chg="add">
          <ac:chgData name="Bob German" userId="19671429-1359-457f-bfc1-1be1ee65d4d9" providerId="ADAL" clId="{CE90AA0C-2794-48E6-81CE-254A0A68287A}" dt="2018-03-21T15:52:40.555" v="104" actId="732"/>
          <ac:picMkLst>
            <pc:docMk/>
            <pc:sldMk cId="3560386714" sldId="1586"/>
            <ac:picMk id="1026" creationId="{9DC82C0C-838B-4748-822E-F86A159BFD8B}"/>
          </ac:picMkLst>
        </pc:picChg>
      </pc:sldChg>
      <pc:sldChg chg="addSp delSp modSp add">
        <pc:chgData name="Bob German" userId="19671429-1359-457f-bfc1-1be1ee65d4d9" providerId="ADAL" clId="{CE90AA0C-2794-48E6-81CE-254A0A68287A}" dt="2018-03-21T15:54:49.632" v="133" actId="732"/>
        <pc:sldMkLst>
          <pc:docMk/>
          <pc:sldMk cId="2268241452" sldId="1587"/>
        </pc:sldMkLst>
        <pc:spChg chg="del">
          <ac:chgData name="Bob German" userId="19671429-1359-457f-bfc1-1be1ee65d4d9" providerId="ADAL" clId="{CE90AA0C-2794-48E6-81CE-254A0A68287A}" dt="2018-03-21T15:54:11.981" v="128" actId="732"/>
          <ac:spMkLst>
            <pc:docMk/>
            <pc:sldMk cId="2268241452" sldId="1587"/>
            <ac:spMk id="2" creationId="{66AAB0B2-8F8B-48C0-AC91-96EF032041C1}"/>
          </ac:spMkLst>
        </pc:spChg>
        <pc:spChg chg="add del mod">
          <ac:chgData name="Bob German" userId="19671429-1359-457f-bfc1-1be1ee65d4d9" providerId="ADAL" clId="{CE90AA0C-2794-48E6-81CE-254A0A68287A}" dt="2018-03-21T15:54:14.688" v="129" actId="732"/>
          <ac:spMkLst>
            <pc:docMk/>
            <pc:sldMk cId="2268241452" sldId="1587"/>
            <ac:spMk id="3" creationId="{09B84157-F54F-4E5F-921B-C1DC447E742C}"/>
          </ac:spMkLst>
        </pc:spChg>
        <pc:picChg chg="add mod modCrop">
          <ac:chgData name="Bob German" userId="19671429-1359-457f-bfc1-1be1ee65d4d9" providerId="ADAL" clId="{CE90AA0C-2794-48E6-81CE-254A0A68287A}" dt="2018-03-21T15:54:49.632" v="133" actId="732"/>
          <ac:picMkLst>
            <pc:docMk/>
            <pc:sldMk cId="2268241452" sldId="1587"/>
            <ac:picMk id="2050" creationId="{C1311813-838F-4F09-930F-153C48B4DCE1}"/>
          </ac:picMkLst>
        </pc:picChg>
      </pc:sldChg>
      <pc:sldChg chg="modSp add">
        <pc:chgData name="Bob German" userId="19671429-1359-457f-bfc1-1be1ee65d4d9" providerId="ADAL" clId="{CE90AA0C-2794-48E6-81CE-254A0A68287A}" dt="2018-03-21T16:00:11.015" v="140" actId="20577"/>
        <pc:sldMkLst>
          <pc:docMk/>
          <pc:sldMk cId="2470698393" sldId="1588"/>
        </pc:sldMkLst>
        <pc:spChg chg="mod">
          <ac:chgData name="Bob German" userId="19671429-1359-457f-bfc1-1be1ee65d4d9" providerId="ADAL" clId="{CE90AA0C-2794-48E6-81CE-254A0A68287A}" dt="2018-03-21T16:00:11.015" v="140" actId="20577"/>
          <ac:spMkLst>
            <pc:docMk/>
            <pc:sldMk cId="2470698393" sldId="1588"/>
            <ac:spMk id="5" creationId="{00000000-0000-0000-0000-000000000000}"/>
          </ac:spMkLst>
        </pc:spChg>
      </pc:sldChg>
      <pc:sldChg chg="add">
        <pc:chgData name="Bob German" userId="19671429-1359-457f-bfc1-1be1ee65d4d9" providerId="ADAL" clId="{CE90AA0C-2794-48E6-81CE-254A0A68287A}" dt="2018-03-21T19:26:13.463" v="141" actId="2696"/>
        <pc:sldMkLst>
          <pc:docMk/>
          <pc:sldMk cId="3419518483" sldId="1589"/>
        </pc:sldMkLst>
      </pc:sldChg>
      <pc:sldChg chg="add">
        <pc:chgData name="Bob German" userId="19671429-1359-457f-bfc1-1be1ee65d4d9" providerId="ADAL" clId="{CE90AA0C-2794-48E6-81CE-254A0A68287A}" dt="2018-03-21T19:26:13.463" v="141" actId="2696"/>
        <pc:sldMkLst>
          <pc:docMk/>
          <pc:sldMk cId="159148108" sldId="159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ABE264-D876-4A7D-9927-12DDC3D75A5A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89E5BF3-4DFA-4916-AFCA-37A4812E4B5A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For Customers</a:t>
          </a:r>
        </a:p>
      </dgm:t>
    </dgm:pt>
    <dgm:pt modelId="{D1198741-066E-4419-82FE-C3A7775E29AA}" type="parTrans" cxnId="{CD9DF52E-1C72-4644-BC8B-E449EF89EFB1}">
      <dgm:prSet/>
      <dgm:spPr/>
      <dgm:t>
        <a:bodyPr/>
        <a:lstStyle/>
        <a:p>
          <a:endParaRPr lang="en-US"/>
        </a:p>
      </dgm:t>
    </dgm:pt>
    <dgm:pt modelId="{AB5891FC-D6E2-4374-94A9-6B63B880F33E}" type="sibTrans" cxnId="{CD9DF52E-1C72-4644-BC8B-E449EF89EFB1}">
      <dgm:prSet/>
      <dgm:spPr/>
      <dgm:t>
        <a:bodyPr/>
        <a:lstStyle/>
        <a:p>
          <a:endParaRPr lang="en-US"/>
        </a:p>
      </dgm:t>
    </dgm:pt>
    <dgm:pt modelId="{9A6F2326-5FB1-4FEC-87F1-6F80CDDBCA77}">
      <dgm:prSet/>
      <dgm:spPr/>
      <dgm:t>
        <a:bodyPr/>
        <a:lstStyle/>
        <a:p>
          <a:r>
            <a:rPr lang="en-US"/>
            <a:t>Fill industry-specific gaps in Office 365 compliance and other scenarios</a:t>
          </a:r>
        </a:p>
      </dgm:t>
    </dgm:pt>
    <dgm:pt modelId="{F6FC8A46-45D2-4EFA-AB6F-892C409CCBC7}" type="parTrans" cxnId="{1E614F97-B4DB-4704-9941-00328B20A388}">
      <dgm:prSet/>
      <dgm:spPr/>
      <dgm:t>
        <a:bodyPr/>
        <a:lstStyle/>
        <a:p>
          <a:endParaRPr lang="en-US"/>
        </a:p>
      </dgm:t>
    </dgm:pt>
    <dgm:pt modelId="{A429CF83-786D-4B44-B45C-997E44E1BAE3}" type="sibTrans" cxnId="{1E614F97-B4DB-4704-9941-00328B20A388}">
      <dgm:prSet/>
      <dgm:spPr/>
      <dgm:t>
        <a:bodyPr/>
        <a:lstStyle/>
        <a:p>
          <a:endParaRPr lang="en-US"/>
        </a:p>
      </dgm:t>
    </dgm:pt>
    <dgm:pt modelId="{B62957B7-0F99-4EC9-AABD-33DA4F90880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/>
            <a:t>For Partners</a:t>
          </a:r>
        </a:p>
      </dgm:t>
    </dgm:pt>
    <dgm:pt modelId="{CB4D7A82-4F2B-4202-B9B3-2F3305084536}" type="parTrans" cxnId="{060F5836-15CB-41A6-871D-F980541F35C7}">
      <dgm:prSet/>
      <dgm:spPr/>
      <dgm:t>
        <a:bodyPr/>
        <a:lstStyle/>
        <a:p>
          <a:endParaRPr lang="en-US"/>
        </a:p>
      </dgm:t>
    </dgm:pt>
    <dgm:pt modelId="{8323AF00-F80B-4DBC-8595-793F04178C0E}" type="sibTrans" cxnId="{060F5836-15CB-41A6-871D-F980541F35C7}">
      <dgm:prSet/>
      <dgm:spPr/>
      <dgm:t>
        <a:bodyPr/>
        <a:lstStyle/>
        <a:p>
          <a:endParaRPr lang="en-US"/>
        </a:p>
      </dgm:t>
    </dgm:pt>
    <dgm:pt modelId="{825BB20D-DD79-4A50-9F0C-F549BFB3936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Streamline work by integrating LOB and collaboration</a:t>
          </a:r>
        </a:p>
      </dgm:t>
    </dgm:pt>
    <dgm:pt modelId="{6F792A63-1262-4C87-B628-84F19631C10D}" type="parTrans" cxnId="{4CCC0632-68C6-4798-ABC9-8938714FACC2}">
      <dgm:prSet/>
      <dgm:spPr/>
      <dgm:t>
        <a:bodyPr/>
        <a:lstStyle/>
        <a:p>
          <a:endParaRPr lang="en-US"/>
        </a:p>
      </dgm:t>
    </dgm:pt>
    <dgm:pt modelId="{FA6B58FA-0D32-45CA-B694-8CA6355CEF88}" type="sibTrans" cxnId="{4CCC0632-68C6-4798-ABC9-8938714FACC2}">
      <dgm:prSet/>
      <dgm:spPr/>
      <dgm:t>
        <a:bodyPr/>
        <a:lstStyle/>
        <a:p>
          <a:endParaRPr lang="en-US"/>
        </a:p>
      </dgm:t>
    </dgm:pt>
    <dgm:pt modelId="{ABE62AC9-16EA-47BA-8526-233AF5FE5B8E}">
      <dgm:prSet/>
      <dgm:spPr/>
      <dgm:t>
        <a:bodyPr/>
        <a:lstStyle/>
        <a:p>
          <a:r>
            <a:rPr lang="en-US"/>
            <a:t>Reduce the learning curve by building on tools users already know</a:t>
          </a:r>
        </a:p>
      </dgm:t>
    </dgm:pt>
    <dgm:pt modelId="{BA63975E-9590-4CEB-B401-940E64E6B3A6}" type="parTrans" cxnId="{ADC679CC-45CA-406E-8263-C645F2AD030A}">
      <dgm:prSet/>
      <dgm:spPr/>
      <dgm:t>
        <a:bodyPr/>
        <a:lstStyle/>
        <a:p>
          <a:endParaRPr lang="en-US"/>
        </a:p>
      </dgm:t>
    </dgm:pt>
    <dgm:pt modelId="{76C8934D-6EC0-40C6-9642-D5BCEB2AC49E}" type="sibTrans" cxnId="{ADC679CC-45CA-406E-8263-C645F2AD030A}">
      <dgm:prSet/>
      <dgm:spPr/>
      <dgm:t>
        <a:bodyPr/>
        <a:lstStyle/>
        <a:p>
          <a:endParaRPr lang="en-US"/>
        </a:p>
      </dgm:t>
    </dgm:pt>
    <dgm:pt modelId="{08C5C41D-5D1C-49A7-AFD2-41754BECD159}">
      <dgm:prSet/>
      <dgm:spPr/>
      <dgm:t>
        <a:bodyPr/>
        <a:lstStyle/>
        <a:p>
          <a:r>
            <a:rPr lang="en-US"/>
            <a:t>Ongoing revenue opportunities “after the migration”</a:t>
          </a:r>
        </a:p>
      </dgm:t>
    </dgm:pt>
    <dgm:pt modelId="{D5843935-7031-49AD-8DBB-05C1F3EFB51B}" type="parTrans" cxnId="{FFFF936D-901C-455D-A7DD-F8349BFB9A3B}">
      <dgm:prSet/>
      <dgm:spPr/>
      <dgm:t>
        <a:bodyPr/>
        <a:lstStyle/>
        <a:p>
          <a:endParaRPr lang="en-US"/>
        </a:p>
      </dgm:t>
    </dgm:pt>
    <dgm:pt modelId="{DD5F6CEE-6A7A-4060-9FE5-5C90276FC86F}" type="sibTrans" cxnId="{FFFF936D-901C-455D-A7DD-F8349BFB9A3B}">
      <dgm:prSet/>
      <dgm:spPr/>
      <dgm:t>
        <a:bodyPr/>
        <a:lstStyle/>
        <a:p>
          <a:endParaRPr lang="en-US"/>
        </a:p>
      </dgm:t>
    </dgm:pt>
    <dgm:pt modelId="{55CEBB2C-89D7-417A-91F1-7A71EF95363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Lower cost and time to market of business applications</a:t>
          </a:r>
        </a:p>
      </dgm:t>
    </dgm:pt>
    <dgm:pt modelId="{1EA9D237-E791-46AE-B98B-13B79649F98F}" type="parTrans" cxnId="{F4877A77-BD26-4951-8B0E-849B6A880814}">
      <dgm:prSet/>
      <dgm:spPr/>
      <dgm:t>
        <a:bodyPr/>
        <a:lstStyle/>
        <a:p>
          <a:endParaRPr lang="en-US"/>
        </a:p>
      </dgm:t>
    </dgm:pt>
    <dgm:pt modelId="{0337C68D-8866-4F25-A882-9C9C3F154DF8}" type="sibTrans" cxnId="{F4877A77-BD26-4951-8B0E-849B6A880814}">
      <dgm:prSet/>
      <dgm:spPr/>
      <dgm:t>
        <a:bodyPr/>
        <a:lstStyle/>
        <a:p>
          <a:endParaRPr lang="en-US"/>
        </a:p>
      </dgm:t>
    </dgm:pt>
    <dgm:pt modelId="{FB9E4BCF-AAC9-4F0C-A2E8-39F852DB57C3}">
      <dgm:prSet/>
      <dgm:spPr/>
      <dgm:t>
        <a:bodyPr/>
        <a:lstStyle/>
        <a:p>
          <a:r>
            <a:rPr lang="en-US"/>
            <a:t>Keep up as Microsoft modernizes its collaboration stack</a:t>
          </a:r>
        </a:p>
      </dgm:t>
    </dgm:pt>
    <dgm:pt modelId="{E573FDD7-DA7D-484D-B7D1-B84B20637012}" type="parTrans" cxnId="{3B6BFAA0-48D1-49D9-B11E-667B7792FA63}">
      <dgm:prSet/>
      <dgm:spPr/>
      <dgm:t>
        <a:bodyPr/>
        <a:lstStyle/>
        <a:p>
          <a:endParaRPr lang="en-US"/>
        </a:p>
      </dgm:t>
    </dgm:pt>
    <dgm:pt modelId="{E09D7FFB-2082-4EE1-8CF9-D5177408FB96}" type="sibTrans" cxnId="{3B6BFAA0-48D1-49D9-B11E-667B7792FA63}">
      <dgm:prSet/>
      <dgm:spPr/>
      <dgm:t>
        <a:bodyPr/>
        <a:lstStyle/>
        <a:p>
          <a:endParaRPr lang="en-US"/>
        </a:p>
      </dgm:t>
    </dgm:pt>
    <dgm:pt modelId="{245DCBF1-FDF6-46F4-AF6B-6872A21FF97E}">
      <dgm:prSet/>
      <dgm:spPr/>
      <dgm:t>
        <a:bodyPr/>
        <a:lstStyle/>
        <a:p>
          <a:r>
            <a:rPr lang="en-US"/>
            <a:t>Build on the momentum of Office 365</a:t>
          </a:r>
        </a:p>
      </dgm:t>
    </dgm:pt>
    <dgm:pt modelId="{1C9CB360-B8A9-4FF5-BCF7-BAEC79B45DA4}" type="parTrans" cxnId="{4F9CD3F0-F986-45F9-AEDA-A3E3E2194BD6}">
      <dgm:prSet/>
      <dgm:spPr/>
      <dgm:t>
        <a:bodyPr/>
        <a:lstStyle/>
        <a:p>
          <a:endParaRPr lang="en-US"/>
        </a:p>
      </dgm:t>
    </dgm:pt>
    <dgm:pt modelId="{84924F28-2C17-4805-A982-29C9C80CC861}" type="sibTrans" cxnId="{4F9CD3F0-F986-45F9-AEDA-A3E3E2194BD6}">
      <dgm:prSet/>
      <dgm:spPr/>
      <dgm:t>
        <a:bodyPr/>
        <a:lstStyle/>
        <a:p>
          <a:endParaRPr lang="en-US"/>
        </a:p>
      </dgm:t>
    </dgm:pt>
    <dgm:pt modelId="{BC88A4F6-B6AE-465C-8FF1-21347874DB96}">
      <dgm:prSet/>
      <dgm:spPr/>
      <dgm:t>
        <a:bodyPr/>
        <a:lstStyle/>
        <a:p>
          <a:r>
            <a:rPr lang="en-US"/>
            <a:t>Reduced hosting costs by moving work to customer’s O365 tenant</a:t>
          </a:r>
        </a:p>
      </dgm:t>
    </dgm:pt>
    <dgm:pt modelId="{F82D2E15-1A88-4425-849F-74587D346D3E}" type="parTrans" cxnId="{CB6509B9-77FA-4F12-954B-3AE2B6115E77}">
      <dgm:prSet/>
      <dgm:spPr/>
      <dgm:t>
        <a:bodyPr/>
        <a:lstStyle/>
        <a:p>
          <a:endParaRPr lang="en-US"/>
        </a:p>
      </dgm:t>
    </dgm:pt>
    <dgm:pt modelId="{448E85FE-188A-4DF6-97C8-B4E663CB4316}" type="sibTrans" cxnId="{CB6509B9-77FA-4F12-954B-3AE2B6115E77}">
      <dgm:prSet/>
      <dgm:spPr/>
      <dgm:t>
        <a:bodyPr/>
        <a:lstStyle/>
        <a:p>
          <a:endParaRPr lang="en-US"/>
        </a:p>
      </dgm:t>
    </dgm:pt>
    <dgm:pt modelId="{F3838B55-C812-4588-990E-FC6C6A8A8DA6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/>
            <a:t>For Everyone</a:t>
          </a:r>
        </a:p>
      </dgm:t>
    </dgm:pt>
    <dgm:pt modelId="{44A3F315-3309-424E-BB38-292F7DF3C9A9}" type="parTrans" cxnId="{A691BF83-6FED-4530-8776-1E58E1F10716}">
      <dgm:prSet/>
      <dgm:spPr/>
      <dgm:t>
        <a:bodyPr/>
        <a:lstStyle/>
        <a:p>
          <a:endParaRPr lang="en-US"/>
        </a:p>
      </dgm:t>
    </dgm:pt>
    <dgm:pt modelId="{6CBFDE7F-41AA-492C-9B99-09BC5BA134A8}" type="sibTrans" cxnId="{A691BF83-6FED-4530-8776-1E58E1F10716}">
      <dgm:prSet/>
      <dgm:spPr/>
      <dgm:t>
        <a:bodyPr/>
        <a:lstStyle/>
        <a:p>
          <a:endParaRPr lang="en-US"/>
        </a:p>
      </dgm:t>
    </dgm:pt>
    <dgm:pt modelId="{738AF6D8-6208-4690-924A-40AE8481B8B2}">
      <dgm:prSet/>
      <dgm:spPr/>
      <dgm:t>
        <a:bodyPr/>
        <a:lstStyle/>
        <a:p>
          <a:r>
            <a:rPr lang="en-US"/>
            <a:t>Complete the last 10% of migrations: customizations from legacy collaboration environment (e.g. SharePoint on premises)</a:t>
          </a:r>
        </a:p>
      </dgm:t>
    </dgm:pt>
    <dgm:pt modelId="{4D1BC5CD-12B7-4AC7-AE22-21F147F58614}" type="parTrans" cxnId="{60CC2093-70CF-4EDE-B037-8332BE519232}">
      <dgm:prSet/>
      <dgm:spPr/>
      <dgm:t>
        <a:bodyPr/>
        <a:lstStyle/>
        <a:p>
          <a:endParaRPr lang="en-US"/>
        </a:p>
      </dgm:t>
    </dgm:pt>
    <dgm:pt modelId="{736E57A2-E71B-4C7E-9AEE-BAF9722444AD}" type="sibTrans" cxnId="{60CC2093-70CF-4EDE-B037-8332BE519232}">
      <dgm:prSet/>
      <dgm:spPr/>
      <dgm:t>
        <a:bodyPr/>
        <a:lstStyle/>
        <a:p>
          <a:endParaRPr lang="en-US"/>
        </a:p>
      </dgm:t>
    </dgm:pt>
    <dgm:pt modelId="{F33402C7-DED8-47C7-BDE8-6A77A979088A}">
      <dgm:prSet/>
      <dgm:spPr/>
      <dgm:t>
        <a:bodyPr/>
        <a:lstStyle/>
        <a:p>
          <a:r>
            <a:rPr lang="en-US"/>
            <a:t>Faster time to market for new applications</a:t>
          </a:r>
        </a:p>
      </dgm:t>
    </dgm:pt>
    <dgm:pt modelId="{57B456F1-83E2-4EE0-AFD9-4EE02AD1C5F8}" type="parTrans" cxnId="{157DE089-A7A6-4571-A952-2218945D13C8}">
      <dgm:prSet/>
      <dgm:spPr/>
      <dgm:t>
        <a:bodyPr/>
        <a:lstStyle/>
        <a:p>
          <a:endParaRPr lang="en-US"/>
        </a:p>
      </dgm:t>
    </dgm:pt>
    <dgm:pt modelId="{3A451096-D3CC-43E6-A119-9221729B1A12}" type="sibTrans" cxnId="{157DE089-A7A6-4571-A952-2218945D13C8}">
      <dgm:prSet/>
      <dgm:spPr/>
      <dgm:t>
        <a:bodyPr/>
        <a:lstStyle/>
        <a:p>
          <a:endParaRPr lang="en-US"/>
        </a:p>
      </dgm:t>
    </dgm:pt>
    <dgm:pt modelId="{3CF1870C-C303-4BBD-94B9-F0294A676E2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Bring teamwork into business applications</a:t>
          </a:r>
        </a:p>
      </dgm:t>
    </dgm:pt>
    <dgm:pt modelId="{4E3C8328-A183-442A-B868-1CEB52E2AC6A}" type="parTrans" cxnId="{064CF498-FB3A-4C67-89B4-356B177D1FE6}">
      <dgm:prSet/>
      <dgm:spPr/>
      <dgm:t>
        <a:bodyPr/>
        <a:lstStyle/>
        <a:p>
          <a:endParaRPr lang="en-US"/>
        </a:p>
      </dgm:t>
    </dgm:pt>
    <dgm:pt modelId="{988D418E-0C96-47DB-AA26-39C7D7069CF7}" type="sibTrans" cxnId="{064CF498-FB3A-4C67-89B4-356B177D1FE6}">
      <dgm:prSet/>
      <dgm:spPr/>
      <dgm:t>
        <a:bodyPr/>
        <a:lstStyle/>
        <a:p>
          <a:endParaRPr lang="en-US"/>
        </a:p>
      </dgm:t>
    </dgm:pt>
    <dgm:pt modelId="{FFA5876E-4CA8-4433-8C39-EEF3161031AC}" type="pres">
      <dgm:prSet presAssocID="{63ABE264-D876-4A7D-9927-12DDC3D75A5A}" presName="linear" presStyleCnt="0">
        <dgm:presLayoutVars>
          <dgm:dir/>
          <dgm:animLvl val="lvl"/>
          <dgm:resizeHandles val="exact"/>
        </dgm:presLayoutVars>
      </dgm:prSet>
      <dgm:spPr/>
    </dgm:pt>
    <dgm:pt modelId="{9BA95A52-44EA-4B2D-A1B5-D65E27D3175E}" type="pres">
      <dgm:prSet presAssocID="{D89E5BF3-4DFA-4916-AFCA-37A4812E4B5A}" presName="parentLin" presStyleCnt="0"/>
      <dgm:spPr/>
    </dgm:pt>
    <dgm:pt modelId="{5ACABB18-1D46-40E3-893E-58F53783339B}" type="pres">
      <dgm:prSet presAssocID="{D89E5BF3-4DFA-4916-AFCA-37A4812E4B5A}" presName="parentLeftMargin" presStyleLbl="node1" presStyleIdx="0" presStyleCnt="3"/>
      <dgm:spPr/>
    </dgm:pt>
    <dgm:pt modelId="{E2D1B5AC-284E-4A5F-9027-C48B2EAACBF5}" type="pres">
      <dgm:prSet presAssocID="{D89E5BF3-4DFA-4916-AFCA-37A4812E4B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1706EDA-C4FA-49F5-8FB5-B862046C5E0B}" type="pres">
      <dgm:prSet presAssocID="{D89E5BF3-4DFA-4916-AFCA-37A4812E4B5A}" presName="negativeSpace" presStyleCnt="0"/>
      <dgm:spPr/>
    </dgm:pt>
    <dgm:pt modelId="{80A6D967-DAB6-446C-9A58-AEFEBCBE5AC5}" type="pres">
      <dgm:prSet presAssocID="{D89E5BF3-4DFA-4916-AFCA-37A4812E4B5A}" presName="childText" presStyleLbl="conFgAcc1" presStyleIdx="0" presStyleCnt="3" custLinFactNeighborX="-1132" custLinFactNeighborY="66354">
        <dgm:presLayoutVars>
          <dgm:bulletEnabled val="1"/>
        </dgm:presLayoutVars>
      </dgm:prSet>
      <dgm:spPr/>
    </dgm:pt>
    <dgm:pt modelId="{FB575E2B-F2B0-4054-AC2A-9BD6C2E909EF}" type="pres">
      <dgm:prSet presAssocID="{AB5891FC-D6E2-4374-94A9-6B63B880F33E}" presName="spaceBetweenRectangles" presStyleCnt="0"/>
      <dgm:spPr/>
    </dgm:pt>
    <dgm:pt modelId="{408BB01F-0A46-4966-8A47-30721E366D73}" type="pres">
      <dgm:prSet presAssocID="{B62957B7-0F99-4EC9-AABD-33DA4F908809}" presName="parentLin" presStyleCnt="0"/>
      <dgm:spPr/>
    </dgm:pt>
    <dgm:pt modelId="{804D5656-77D4-4BF9-A594-37BA2E169462}" type="pres">
      <dgm:prSet presAssocID="{B62957B7-0F99-4EC9-AABD-33DA4F908809}" presName="parentLeftMargin" presStyleLbl="node1" presStyleIdx="0" presStyleCnt="3"/>
      <dgm:spPr/>
    </dgm:pt>
    <dgm:pt modelId="{EC6CDB37-AB75-4DE1-810D-0270EEF4DC9C}" type="pres">
      <dgm:prSet presAssocID="{B62957B7-0F99-4EC9-AABD-33DA4F9088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FCFE24E-85C7-41B8-A3EB-6AB27354E6B9}" type="pres">
      <dgm:prSet presAssocID="{B62957B7-0F99-4EC9-AABD-33DA4F908809}" presName="negativeSpace" presStyleCnt="0"/>
      <dgm:spPr/>
    </dgm:pt>
    <dgm:pt modelId="{B780EC3C-4127-4C68-B9E7-096C5310C500}" type="pres">
      <dgm:prSet presAssocID="{B62957B7-0F99-4EC9-AABD-33DA4F908809}" presName="childText" presStyleLbl="conFgAcc1" presStyleIdx="1" presStyleCnt="3">
        <dgm:presLayoutVars>
          <dgm:bulletEnabled val="1"/>
        </dgm:presLayoutVars>
      </dgm:prSet>
      <dgm:spPr/>
    </dgm:pt>
    <dgm:pt modelId="{AAE7ABA1-3571-4AF4-9AD3-474FA11A9B3A}" type="pres">
      <dgm:prSet presAssocID="{8323AF00-F80B-4DBC-8595-793F04178C0E}" presName="spaceBetweenRectangles" presStyleCnt="0"/>
      <dgm:spPr/>
    </dgm:pt>
    <dgm:pt modelId="{58389974-8FBC-49EE-AE5E-86E234442DD7}" type="pres">
      <dgm:prSet presAssocID="{F3838B55-C812-4588-990E-FC6C6A8A8DA6}" presName="parentLin" presStyleCnt="0"/>
      <dgm:spPr/>
    </dgm:pt>
    <dgm:pt modelId="{10919D08-EE8D-4F65-A555-6DDF0525A93A}" type="pres">
      <dgm:prSet presAssocID="{F3838B55-C812-4588-990E-FC6C6A8A8DA6}" presName="parentLeftMargin" presStyleLbl="node1" presStyleIdx="1" presStyleCnt="3"/>
      <dgm:spPr/>
    </dgm:pt>
    <dgm:pt modelId="{511DB931-3C48-4CA2-9178-7F63F64F0CE4}" type="pres">
      <dgm:prSet presAssocID="{F3838B55-C812-4588-990E-FC6C6A8A8DA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DD1A067-37CA-47A6-9EB1-174002A1DE58}" type="pres">
      <dgm:prSet presAssocID="{F3838B55-C812-4588-990E-FC6C6A8A8DA6}" presName="negativeSpace" presStyleCnt="0"/>
      <dgm:spPr/>
    </dgm:pt>
    <dgm:pt modelId="{73C800D9-C412-4DB0-AB41-271C3C9F3656}" type="pres">
      <dgm:prSet presAssocID="{F3838B55-C812-4588-990E-FC6C6A8A8DA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B2010D-CB52-4F44-82FB-732F2ECC5649}" type="presOf" srcId="{738AF6D8-6208-4690-924A-40AE8481B8B2}" destId="{73C800D9-C412-4DB0-AB41-271C3C9F3656}" srcOrd="0" destOrd="0" presId="urn:microsoft.com/office/officeart/2005/8/layout/list1"/>
    <dgm:cxn modelId="{CD9DF52E-1C72-4644-BC8B-E449EF89EFB1}" srcId="{63ABE264-D876-4A7D-9927-12DDC3D75A5A}" destId="{D89E5BF3-4DFA-4916-AFCA-37A4812E4B5A}" srcOrd="0" destOrd="0" parTransId="{D1198741-066E-4419-82FE-C3A7775E29AA}" sibTransId="{AB5891FC-D6E2-4374-94A9-6B63B880F33E}"/>
    <dgm:cxn modelId="{4CCC0632-68C6-4798-ABC9-8938714FACC2}" srcId="{D89E5BF3-4DFA-4916-AFCA-37A4812E4B5A}" destId="{825BB20D-DD79-4A50-9F0C-F549BFB39363}" srcOrd="0" destOrd="0" parTransId="{6F792A63-1262-4C87-B628-84F19631C10D}" sibTransId="{FA6B58FA-0D32-45CA-B694-8CA6355CEF88}"/>
    <dgm:cxn modelId="{060F5836-15CB-41A6-871D-F980541F35C7}" srcId="{63ABE264-D876-4A7D-9927-12DDC3D75A5A}" destId="{B62957B7-0F99-4EC9-AABD-33DA4F908809}" srcOrd="1" destOrd="0" parTransId="{CB4D7A82-4F2B-4202-B9B3-2F3305084536}" sibTransId="{8323AF00-F80B-4DBC-8595-793F04178C0E}"/>
    <dgm:cxn modelId="{90908A37-A2D7-469B-A134-81DAAC34A579}" type="presOf" srcId="{55CEBB2C-89D7-417A-91F1-7A71EF953632}" destId="{80A6D967-DAB6-446C-9A58-AEFEBCBE5AC5}" srcOrd="0" destOrd="2" presId="urn:microsoft.com/office/officeart/2005/8/layout/list1"/>
    <dgm:cxn modelId="{45B30C38-D86D-425B-8DEF-D0EEF0076983}" type="presOf" srcId="{63ABE264-D876-4A7D-9927-12DDC3D75A5A}" destId="{FFA5876E-4CA8-4433-8C39-EEF3161031AC}" srcOrd="0" destOrd="0" presId="urn:microsoft.com/office/officeart/2005/8/layout/list1"/>
    <dgm:cxn modelId="{015ECA63-A8F9-4D2E-BD0D-2B1EB92B5E4F}" type="presOf" srcId="{F33402C7-DED8-47C7-BDE8-6A77A979088A}" destId="{73C800D9-C412-4DB0-AB41-271C3C9F3656}" srcOrd="0" destOrd="1" presId="urn:microsoft.com/office/officeart/2005/8/layout/list1"/>
    <dgm:cxn modelId="{FFFF936D-901C-455D-A7DD-F8349BFB9A3B}" srcId="{B62957B7-0F99-4EC9-AABD-33DA4F908809}" destId="{08C5C41D-5D1C-49A7-AFD2-41754BECD159}" srcOrd="0" destOrd="0" parTransId="{D5843935-7031-49AD-8DBB-05C1F3EFB51B}" sibTransId="{DD5F6CEE-6A7A-4060-9FE5-5C90276FC86F}"/>
    <dgm:cxn modelId="{ED9EB66D-95BC-458D-9610-0BA94324E738}" type="presOf" srcId="{08C5C41D-5D1C-49A7-AFD2-41754BECD159}" destId="{B780EC3C-4127-4C68-B9E7-096C5310C500}" srcOrd="0" destOrd="0" presId="urn:microsoft.com/office/officeart/2005/8/layout/list1"/>
    <dgm:cxn modelId="{05E18071-5E43-434E-80C5-E69304FDBB27}" type="presOf" srcId="{9A6F2326-5FB1-4FEC-87F1-6F80CDDBCA77}" destId="{80A6D967-DAB6-446C-9A58-AEFEBCBE5AC5}" srcOrd="0" destOrd="4" presId="urn:microsoft.com/office/officeart/2005/8/layout/list1"/>
    <dgm:cxn modelId="{F4877A77-BD26-4951-8B0E-849B6A880814}" srcId="{D89E5BF3-4DFA-4916-AFCA-37A4812E4B5A}" destId="{55CEBB2C-89D7-417A-91F1-7A71EF953632}" srcOrd="2" destOrd="0" parTransId="{1EA9D237-E791-46AE-B98B-13B79649F98F}" sibTransId="{0337C68D-8866-4F25-A882-9C9C3F154DF8}"/>
    <dgm:cxn modelId="{BC85737D-21FD-4359-8D02-CB912E2F3EEA}" type="presOf" srcId="{825BB20D-DD79-4A50-9F0C-F549BFB39363}" destId="{80A6D967-DAB6-446C-9A58-AEFEBCBE5AC5}" srcOrd="0" destOrd="0" presId="urn:microsoft.com/office/officeart/2005/8/layout/list1"/>
    <dgm:cxn modelId="{31971F81-F695-46B2-BEAF-FBE15D34C83B}" type="presOf" srcId="{ABE62AC9-16EA-47BA-8526-233AF5FE5B8E}" destId="{80A6D967-DAB6-446C-9A58-AEFEBCBE5AC5}" srcOrd="0" destOrd="3" presId="urn:microsoft.com/office/officeart/2005/8/layout/list1"/>
    <dgm:cxn modelId="{7AFF5782-656D-4F59-838F-7F19A4D19336}" type="presOf" srcId="{FB9E4BCF-AAC9-4F0C-A2E8-39F852DB57C3}" destId="{B780EC3C-4127-4C68-B9E7-096C5310C500}" srcOrd="0" destOrd="3" presId="urn:microsoft.com/office/officeart/2005/8/layout/list1"/>
    <dgm:cxn modelId="{A691BF83-6FED-4530-8776-1E58E1F10716}" srcId="{63ABE264-D876-4A7D-9927-12DDC3D75A5A}" destId="{F3838B55-C812-4588-990E-FC6C6A8A8DA6}" srcOrd="2" destOrd="0" parTransId="{44A3F315-3309-424E-BB38-292F7DF3C9A9}" sibTransId="{6CBFDE7F-41AA-492C-9B99-09BC5BA134A8}"/>
    <dgm:cxn modelId="{EE743089-D4A3-4E23-BC7B-DE88650BFD77}" type="presOf" srcId="{F3838B55-C812-4588-990E-FC6C6A8A8DA6}" destId="{511DB931-3C48-4CA2-9178-7F63F64F0CE4}" srcOrd="1" destOrd="0" presId="urn:microsoft.com/office/officeart/2005/8/layout/list1"/>
    <dgm:cxn modelId="{157DE089-A7A6-4571-A952-2218945D13C8}" srcId="{F3838B55-C812-4588-990E-FC6C6A8A8DA6}" destId="{F33402C7-DED8-47C7-BDE8-6A77A979088A}" srcOrd="1" destOrd="0" parTransId="{57B456F1-83E2-4EE0-AFD9-4EE02AD1C5F8}" sibTransId="{3A451096-D3CC-43E6-A119-9221729B1A12}"/>
    <dgm:cxn modelId="{60CC2093-70CF-4EDE-B037-8332BE519232}" srcId="{F3838B55-C812-4588-990E-FC6C6A8A8DA6}" destId="{738AF6D8-6208-4690-924A-40AE8481B8B2}" srcOrd="0" destOrd="0" parTransId="{4D1BC5CD-12B7-4AC7-AE22-21F147F58614}" sibTransId="{736E57A2-E71B-4C7E-9AEE-BAF9722444AD}"/>
    <dgm:cxn modelId="{9EE1BC94-8BE9-4BB4-8579-94AE4F2B1244}" type="presOf" srcId="{BC88A4F6-B6AE-465C-8FF1-21347874DB96}" destId="{B780EC3C-4127-4C68-B9E7-096C5310C500}" srcOrd="0" destOrd="2" presId="urn:microsoft.com/office/officeart/2005/8/layout/list1"/>
    <dgm:cxn modelId="{62BD5095-49C1-4E15-ACEF-C7027BEC6A12}" type="presOf" srcId="{3CF1870C-C303-4BBD-94B9-F0294A676E2F}" destId="{80A6D967-DAB6-446C-9A58-AEFEBCBE5AC5}" srcOrd="0" destOrd="1" presId="urn:microsoft.com/office/officeart/2005/8/layout/list1"/>
    <dgm:cxn modelId="{1E614F97-B4DB-4704-9941-00328B20A388}" srcId="{D89E5BF3-4DFA-4916-AFCA-37A4812E4B5A}" destId="{9A6F2326-5FB1-4FEC-87F1-6F80CDDBCA77}" srcOrd="4" destOrd="0" parTransId="{F6FC8A46-45D2-4EFA-AB6F-892C409CCBC7}" sibTransId="{A429CF83-786D-4B44-B45C-997E44E1BAE3}"/>
    <dgm:cxn modelId="{064CF498-FB3A-4C67-89B4-356B177D1FE6}" srcId="{D89E5BF3-4DFA-4916-AFCA-37A4812E4B5A}" destId="{3CF1870C-C303-4BBD-94B9-F0294A676E2F}" srcOrd="1" destOrd="0" parTransId="{4E3C8328-A183-442A-B868-1CEB52E2AC6A}" sibTransId="{988D418E-0C96-47DB-AA26-39C7D7069CF7}"/>
    <dgm:cxn modelId="{41E4A39F-C54B-458C-9EB6-AC5422788A04}" type="presOf" srcId="{B62957B7-0F99-4EC9-AABD-33DA4F908809}" destId="{EC6CDB37-AB75-4DE1-810D-0270EEF4DC9C}" srcOrd="1" destOrd="0" presId="urn:microsoft.com/office/officeart/2005/8/layout/list1"/>
    <dgm:cxn modelId="{3B6BFAA0-48D1-49D9-B11E-667B7792FA63}" srcId="{B62957B7-0F99-4EC9-AABD-33DA4F908809}" destId="{FB9E4BCF-AAC9-4F0C-A2E8-39F852DB57C3}" srcOrd="3" destOrd="0" parTransId="{E573FDD7-DA7D-484D-B7D1-B84B20637012}" sibTransId="{E09D7FFB-2082-4EE1-8CF9-D5177408FB96}"/>
    <dgm:cxn modelId="{CB6509B9-77FA-4F12-954B-3AE2B6115E77}" srcId="{B62957B7-0F99-4EC9-AABD-33DA4F908809}" destId="{BC88A4F6-B6AE-465C-8FF1-21347874DB96}" srcOrd="2" destOrd="0" parTransId="{F82D2E15-1A88-4425-849F-74587D346D3E}" sibTransId="{448E85FE-188A-4DF6-97C8-B4E663CB4316}"/>
    <dgm:cxn modelId="{53A1F8BF-903A-4653-A756-68B6EA2761F3}" type="presOf" srcId="{D89E5BF3-4DFA-4916-AFCA-37A4812E4B5A}" destId="{E2D1B5AC-284E-4A5F-9027-C48B2EAACBF5}" srcOrd="1" destOrd="0" presId="urn:microsoft.com/office/officeart/2005/8/layout/list1"/>
    <dgm:cxn modelId="{31A81DCA-BDAD-4A0A-8652-378ACDD18EFE}" type="presOf" srcId="{245DCBF1-FDF6-46F4-AF6B-6872A21FF97E}" destId="{B780EC3C-4127-4C68-B9E7-096C5310C500}" srcOrd="0" destOrd="1" presId="urn:microsoft.com/office/officeart/2005/8/layout/list1"/>
    <dgm:cxn modelId="{ADC679CC-45CA-406E-8263-C645F2AD030A}" srcId="{D89E5BF3-4DFA-4916-AFCA-37A4812E4B5A}" destId="{ABE62AC9-16EA-47BA-8526-233AF5FE5B8E}" srcOrd="3" destOrd="0" parTransId="{BA63975E-9590-4CEB-B401-940E64E6B3A6}" sibTransId="{76C8934D-6EC0-40C6-9642-D5BCEB2AC49E}"/>
    <dgm:cxn modelId="{9EA367D3-0B1D-4641-856A-56B168E409D4}" type="presOf" srcId="{B62957B7-0F99-4EC9-AABD-33DA4F908809}" destId="{804D5656-77D4-4BF9-A594-37BA2E169462}" srcOrd="0" destOrd="0" presId="urn:microsoft.com/office/officeart/2005/8/layout/list1"/>
    <dgm:cxn modelId="{49CBE1E7-9E95-4B6D-AC9F-3A91C1945870}" type="presOf" srcId="{D89E5BF3-4DFA-4916-AFCA-37A4812E4B5A}" destId="{5ACABB18-1D46-40E3-893E-58F53783339B}" srcOrd="0" destOrd="0" presId="urn:microsoft.com/office/officeart/2005/8/layout/list1"/>
    <dgm:cxn modelId="{4F9CD3F0-F986-45F9-AEDA-A3E3E2194BD6}" srcId="{B62957B7-0F99-4EC9-AABD-33DA4F908809}" destId="{245DCBF1-FDF6-46F4-AF6B-6872A21FF97E}" srcOrd="1" destOrd="0" parTransId="{1C9CB360-B8A9-4FF5-BCF7-BAEC79B45DA4}" sibTransId="{84924F28-2C17-4805-A982-29C9C80CC861}"/>
    <dgm:cxn modelId="{43AD64F4-E264-4E95-9285-D16635FC39A8}" type="presOf" srcId="{F3838B55-C812-4588-990E-FC6C6A8A8DA6}" destId="{10919D08-EE8D-4F65-A555-6DDF0525A93A}" srcOrd="0" destOrd="0" presId="urn:microsoft.com/office/officeart/2005/8/layout/list1"/>
    <dgm:cxn modelId="{A8BECBD4-7510-4411-AA1B-C977C1CDD5CC}" type="presParOf" srcId="{FFA5876E-4CA8-4433-8C39-EEF3161031AC}" destId="{9BA95A52-44EA-4B2D-A1B5-D65E27D3175E}" srcOrd="0" destOrd="0" presId="urn:microsoft.com/office/officeart/2005/8/layout/list1"/>
    <dgm:cxn modelId="{A85241EA-A646-423B-8FA4-F94A12EFC31F}" type="presParOf" srcId="{9BA95A52-44EA-4B2D-A1B5-D65E27D3175E}" destId="{5ACABB18-1D46-40E3-893E-58F53783339B}" srcOrd="0" destOrd="0" presId="urn:microsoft.com/office/officeart/2005/8/layout/list1"/>
    <dgm:cxn modelId="{E14147D7-B250-4A39-8823-494A8F3D8D35}" type="presParOf" srcId="{9BA95A52-44EA-4B2D-A1B5-D65E27D3175E}" destId="{E2D1B5AC-284E-4A5F-9027-C48B2EAACBF5}" srcOrd="1" destOrd="0" presId="urn:microsoft.com/office/officeart/2005/8/layout/list1"/>
    <dgm:cxn modelId="{4EADC67B-25A4-4BB0-8C5E-6C3C8AD0884A}" type="presParOf" srcId="{FFA5876E-4CA8-4433-8C39-EEF3161031AC}" destId="{71706EDA-C4FA-49F5-8FB5-B862046C5E0B}" srcOrd="1" destOrd="0" presId="urn:microsoft.com/office/officeart/2005/8/layout/list1"/>
    <dgm:cxn modelId="{B057AE9C-FAC2-4F6C-AF92-3A774C09C604}" type="presParOf" srcId="{FFA5876E-4CA8-4433-8C39-EEF3161031AC}" destId="{80A6D967-DAB6-446C-9A58-AEFEBCBE5AC5}" srcOrd="2" destOrd="0" presId="urn:microsoft.com/office/officeart/2005/8/layout/list1"/>
    <dgm:cxn modelId="{8104CF2C-C294-4E8E-959F-8DAE02C6FBD1}" type="presParOf" srcId="{FFA5876E-4CA8-4433-8C39-EEF3161031AC}" destId="{FB575E2B-F2B0-4054-AC2A-9BD6C2E909EF}" srcOrd="3" destOrd="0" presId="urn:microsoft.com/office/officeart/2005/8/layout/list1"/>
    <dgm:cxn modelId="{29B72E91-4102-44AC-BC27-6E82455CD4CD}" type="presParOf" srcId="{FFA5876E-4CA8-4433-8C39-EEF3161031AC}" destId="{408BB01F-0A46-4966-8A47-30721E366D73}" srcOrd="4" destOrd="0" presId="urn:microsoft.com/office/officeart/2005/8/layout/list1"/>
    <dgm:cxn modelId="{A4353DF7-4C34-484E-84BA-4502E5B6A731}" type="presParOf" srcId="{408BB01F-0A46-4966-8A47-30721E366D73}" destId="{804D5656-77D4-4BF9-A594-37BA2E169462}" srcOrd="0" destOrd="0" presId="urn:microsoft.com/office/officeart/2005/8/layout/list1"/>
    <dgm:cxn modelId="{B60380C1-20A1-4242-8825-AC841F8E51D7}" type="presParOf" srcId="{408BB01F-0A46-4966-8A47-30721E366D73}" destId="{EC6CDB37-AB75-4DE1-810D-0270EEF4DC9C}" srcOrd="1" destOrd="0" presId="urn:microsoft.com/office/officeart/2005/8/layout/list1"/>
    <dgm:cxn modelId="{34A30069-77D8-4193-BCEE-F3B6E66CCF87}" type="presParOf" srcId="{FFA5876E-4CA8-4433-8C39-EEF3161031AC}" destId="{7FCFE24E-85C7-41B8-A3EB-6AB27354E6B9}" srcOrd="5" destOrd="0" presId="urn:microsoft.com/office/officeart/2005/8/layout/list1"/>
    <dgm:cxn modelId="{05F6A26E-A216-41AB-A3EF-C62D93FB9A5B}" type="presParOf" srcId="{FFA5876E-4CA8-4433-8C39-EEF3161031AC}" destId="{B780EC3C-4127-4C68-B9E7-096C5310C500}" srcOrd="6" destOrd="0" presId="urn:microsoft.com/office/officeart/2005/8/layout/list1"/>
    <dgm:cxn modelId="{3928FE91-2408-436C-BFF9-77F84847CCF0}" type="presParOf" srcId="{FFA5876E-4CA8-4433-8C39-EEF3161031AC}" destId="{AAE7ABA1-3571-4AF4-9AD3-474FA11A9B3A}" srcOrd="7" destOrd="0" presId="urn:microsoft.com/office/officeart/2005/8/layout/list1"/>
    <dgm:cxn modelId="{27E1921A-1CA1-4E35-8A6C-6A703EF66707}" type="presParOf" srcId="{FFA5876E-4CA8-4433-8C39-EEF3161031AC}" destId="{58389974-8FBC-49EE-AE5E-86E234442DD7}" srcOrd="8" destOrd="0" presId="urn:microsoft.com/office/officeart/2005/8/layout/list1"/>
    <dgm:cxn modelId="{87B4B5BA-D437-4DD1-9C16-405ABF59A838}" type="presParOf" srcId="{58389974-8FBC-49EE-AE5E-86E234442DD7}" destId="{10919D08-EE8D-4F65-A555-6DDF0525A93A}" srcOrd="0" destOrd="0" presId="urn:microsoft.com/office/officeart/2005/8/layout/list1"/>
    <dgm:cxn modelId="{56EBF711-A5BD-4305-BA1A-61E5E6EABD02}" type="presParOf" srcId="{58389974-8FBC-49EE-AE5E-86E234442DD7}" destId="{511DB931-3C48-4CA2-9178-7F63F64F0CE4}" srcOrd="1" destOrd="0" presId="urn:microsoft.com/office/officeart/2005/8/layout/list1"/>
    <dgm:cxn modelId="{608EFD47-7D2B-49F0-9D0C-9DB079823D0C}" type="presParOf" srcId="{FFA5876E-4CA8-4433-8C39-EEF3161031AC}" destId="{8DD1A067-37CA-47A6-9EB1-174002A1DE58}" srcOrd="9" destOrd="0" presId="urn:microsoft.com/office/officeart/2005/8/layout/list1"/>
    <dgm:cxn modelId="{E6F19D56-E417-4A13-BE28-E6019AF1EC10}" type="presParOf" srcId="{FFA5876E-4CA8-4433-8C39-EEF3161031AC}" destId="{73C800D9-C412-4DB0-AB41-271C3C9F365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6D967-DAB6-446C-9A58-AEFEBCBE5AC5}">
      <dsp:nvSpPr>
        <dsp:cNvPr id="0" name=""/>
        <dsp:cNvSpPr/>
      </dsp:nvSpPr>
      <dsp:spPr>
        <a:xfrm>
          <a:off x="0" y="453900"/>
          <a:ext cx="9098492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6144" tIns="333248" rIns="7061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Streamline work by integrating LOB and collaboration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Bring teamwork into business applications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Lower cost and time to market of business applications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Reduce the learning curve by building on tools users already know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Fill industry-specific gaps in Office 365 compliance and other scenarios</a:t>
          </a:r>
        </a:p>
      </dsp:txBody>
      <dsp:txXfrm>
        <a:off x="0" y="453900"/>
        <a:ext cx="9098492" cy="1864800"/>
      </dsp:txXfrm>
    </dsp:sp>
    <dsp:sp modelId="{E2D1B5AC-284E-4A5F-9027-C48B2EAACBF5}">
      <dsp:nvSpPr>
        <dsp:cNvPr id="0" name=""/>
        <dsp:cNvSpPr/>
      </dsp:nvSpPr>
      <dsp:spPr>
        <a:xfrm>
          <a:off x="454924" y="160410"/>
          <a:ext cx="6368944" cy="472320"/>
        </a:xfrm>
        <a:prstGeom prst="roundRect">
          <a:avLst/>
        </a:prstGeom>
        <a:solidFill>
          <a:schemeClr val="accent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240731" tIns="0" rIns="2407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For Customers</a:t>
          </a:r>
        </a:p>
      </dsp:txBody>
      <dsp:txXfrm>
        <a:off x="477981" y="183467"/>
        <a:ext cx="6322830" cy="426206"/>
      </dsp:txXfrm>
    </dsp:sp>
    <dsp:sp modelId="{B780EC3C-4127-4C68-B9E7-096C5310C500}">
      <dsp:nvSpPr>
        <dsp:cNvPr id="0" name=""/>
        <dsp:cNvSpPr/>
      </dsp:nvSpPr>
      <dsp:spPr>
        <a:xfrm>
          <a:off x="0" y="2583930"/>
          <a:ext cx="9098492" cy="156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6144" tIns="333248" rIns="7061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Ongoing revenue opportunities “after the migration”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Build on the momentum of Office 365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Reduced hosting costs by moving work to customer’s O365 tenant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Keep up as Microsoft modernizes its collaboration stack</a:t>
          </a:r>
        </a:p>
      </dsp:txBody>
      <dsp:txXfrm>
        <a:off x="0" y="2583930"/>
        <a:ext cx="9098492" cy="1562400"/>
      </dsp:txXfrm>
    </dsp:sp>
    <dsp:sp modelId="{EC6CDB37-AB75-4DE1-810D-0270EEF4DC9C}">
      <dsp:nvSpPr>
        <dsp:cNvPr id="0" name=""/>
        <dsp:cNvSpPr/>
      </dsp:nvSpPr>
      <dsp:spPr>
        <a:xfrm>
          <a:off x="454924" y="2347770"/>
          <a:ext cx="6368944" cy="472320"/>
        </a:xfrm>
        <a:prstGeom prst="roundRect">
          <a:avLst/>
        </a:prstGeom>
        <a:solidFill>
          <a:schemeClr val="accent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240731" tIns="0" rIns="2407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Partners</a:t>
          </a:r>
        </a:p>
      </dsp:txBody>
      <dsp:txXfrm>
        <a:off x="477981" y="2370827"/>
        <a:ext cx="6322830" cy="426206"/>
      </dsp:txXfrm>
    </dsp:sp>
    <dsp:sp modelId="{73C800D9-C412-4DB0-AB41-271C3C9F3656}">
      <dsp:nvSpPr>
        <dsp:cNvPr id="0" name=""/>
        <dsp:cNvSpPr/>
      </dsp:nvSpPr>
      <dsp:spPr>
        <a:xfrm>
          <a:off x="0" y="4468890"/>
          <a:ext cx="9098492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6144" tIns="333248" rIns="7061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Complete the last 10% of migrations: customizations from legacy collaboration environment (e.g. SharePoint on premises)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Faster time to market for new applications</a:t>
          </a:r>
        </a:p>
      </dsp:txBody>
      <dsp:txXfrm>
        <a:off x="0" y="4468890"/>
        <a:ext cx="9098492" cy="1234800"/>
      </dsp:txXfrm>
    </dsp:sp>
    <dsp:sp modelId="{511DB931-3C48-4CA2-9178-7F63F64F0CE4}">
      <dsp:nvSpPr>
        <dsp:cNvPr id="0" name=""/>
        <dsp:cNvSpPr/>
      </dsp:nvSpPr>
      <dsp:spPr>
        <a:xfrm>
          <a:off x="454924" y="4232730"/>
          <a:ext cx="6368944" cy="472320"/>
        </a:xfrm>
        <a:prstGeom prst="roundRect">
          <a:avLst/>
        </a:prstGeom>
        <a:solidFill>
          <a:schemeClr val="accent1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240731" tIns="0" rIns="2407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Everyone</a:t>
          </a:r>
        </a:p>
      </dsp:txBody>
      <dsp:txXfrm>
        <a:off x="477981" y="4255787"/>
        <a:ext cx="632283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11/27/2018 9:34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11/27/2018 9:33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9:33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010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2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86002">
              <a:defRPr/>
            </a:pPr>
            <a:r>
              <a:rPr lang="en-US">
                <a:solidFill>
                  <a:prstClr val="black"/>
                </a:solidFill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86002">
              <a:defRPr/>
            </a:pPr>
            <a:fld id="{19B1EB60-7493-42AE-AFA3-5DA4C84A1260}" type="datetime8">
              <a:rPr lang="en-US">
                <a:solidFill>
                  <a:prstClr val="black"/>
                </a:solidFill>
              </a:rPr>
              <a:pPr defTabSz="986002">
                <a:defRPr/>
              </a:pPr>
              <a:t>11/27/2018 9:34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86002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86002"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14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86002">
              <a:defRPr/>
            </a:pPr>
            <a:r>
              <a:rPr lang="en-US">
                <a:solidFill>
                  <a:prstClr val="black"/>
                </a:solidFill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86002">
              <a:defRPr/>
            </a:pPr>
            <a:fld id="{19B1EB60-7493-42AE-AFA3-5DA4C84A1260}" type="datetime8">
              <a:rPr lang="en-US">
                <a:solidFill>
                  <a:prstClr val="black"/>
                </a:solidFill>
              </a:rPr>
              <a:pPr defTabSz="986002">
                <a:defRPr/>
              </a:pPr>
              <a:t>11/27/2018 9:34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86002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86002"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4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79F40-820F-4F3D-8332-FDAADAF68E9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817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79F40-820F-4F3D-8332-FDAADAF68E9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804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822134-BD64-3246-BA4A-7DFA0A0037A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574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Customers</a:t>
            </a:r>
            <a:r>
              <a:rPr lang="en-US" baseline="0" dirty="0"/>
              <a:t> can:</a:t>
            </a:r>
          </a:p>
          <a:p>
            <a:endParaRPr lang="en-US" baseline="0" dirty="0"/>
          </a:p>
          <a:p>
            <a:r>
              <a:rPr lang="en-US" baseline="0" dirty="0"/>
              <a:t> - use packaged solutions from </a:t>
            </a:r>
            <a:r>
              <a:rPr lang="en-US" baseline="0" dirty="0" err="1"/>
              <a:t>AppSource</a:t>
            </a:r>
            <a:endParaRPr lang="en-US" baseline="0" dirty="0"/>
          </a:p>
          <a:p>
            <a:r>
              <a:rPr lang="en-US" baseline="0" dirty="0"/>
              <a:t> - use low/no-code options like </a:t>
            </a:r>
            <a:r>
              <a:rPr lang="en-US" baseline="0" dirty="0" err="1"/>
              <a:t>PowerApps</a:t>
            </a:r>
            <a:r>
              <a:rPr lang="en-US" baseline="0" dirty="0"/>
              <a:t> and Flow</a:t>
            </a:r>
          </a:p>
          <a:p>
            <a:r>
              <a:rPr lang="en-US" baseline="0" dirty="0"/>
              <a:t> - begin from an open source reference solution</a:t>
            </a:r>
          </a:p>
          <a:p>
            <a:r>
              <a:rPr lang="en-US" baseline="0" dirty="0"/>
              <a:t> - start from scratch with completely custom development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88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22AD0-0B7F-488E-9964-D0921E2F5B17}" type="slidenum">
              <a:rPr lang="en-US" smtClean="0"/>
              <a:t>17</a:t>
            </a:fld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plug into this via</a:t>
            </a:r>
            <a:r>
              <a:rPr lang="en-US" baseline="0" dirty="0"/>
              <a:t> the Graph API.</a:t>
            </a:r>
          </a:p>
          <a:p>
            <a:endParaRPr lang="en-US" baseline="0" dirty="0"/>
          </a:p>
          <a:p>
            <a:r>
              <a:rPr lang="en-US" baseline="0" dirty="0"/>
              <a:t>There are a lot of “canvases” where people work, where you can develop apps.</a:t>
            </a:r>
          </a:p>
          <a:p>
            <a:r>
              <a:rPr lang="en-US" dirty="0"/>
              <a:t>Some canvases</a:t>
            </a:r>
            <a:r>
              <a:rPr lang="en-US" baseline="0" dirty="0"/>
              <a:t> can be embedded in your apps – e.g. hosting Skype 4 Biz, or Word and Excel via cloud storage partner program</a:t>
            </a:r>
          </a:p>
          <a:p>
            <a:endParaRPr lang="en-US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13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graph began with people</a:t>
            </a:r>
            <a:r>
              <a:rPr lang="en-US" baseline="0" dirty="0"/>
              <a:t> in the directory. People, groups, and relationships (e.g. a manager, a group member)</a:t>
            </a:r>
          </a:p>
          <a:p>
            <a:r>
              <a:rPr lang="en-US" baseline="0" dirty="0"/>
              <a:t>Then content like files</a:t>
            </a:r>
          </a:p>
          <a:p>
            <a:r>
              <a:rPr lang="en-US" baseline="0" dirty="0"/>
              <a:t>Then conversations in Skype 4 Biz, email, teams, online meetings; even conversations in Word comments</a:t>
            </a:r>
          </a:p>
          <a:p>
            <a:r>
              <a:rPr lang="en-US" baseline="0" dirty="0"/>
              <a:t>Then insights gathered by learning from all that information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86002">
              <a:defRPr/>
            </a:pPr>
            <a:r>
              <a:rPr lang="en-US">
                <a:solidFill>
                  <a:prstClr val="black"/>
                </a:solidFill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8333" defTabSz="957018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86002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86002">
                <a:defRPr/>
              </a:pPr>
              <a:t>11/27/2018 9:34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86002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86002"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57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22AD0-0B7F-488E-9964-D0921E2F5B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9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11/27/2018 9:33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26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72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34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25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64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58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78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app called </a:t>
            </a:r>
            <a:r>
              <a:rPr lang="en-US" dirty="0" err="1"/>
              <a:t>SmartLink</a:t>
            </a:r>
            <a:r>
              <a:rPr lang="en-US" dirty="0"/>
              <a:t> – from the forthcoming reference</a:t>
            </a:r>
            <a:r>
              <a:rPr lang="en-US" baseline="0" dirty="0"/>
              <a:t> solutions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30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64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a 3</a:t>
            </a:r>
            <a:r>
              <a:rPr lang="en-US" baseline="30000" dirty="0"/>
              <a:t>rd</a:t>
            </a:r>
            <a:r>
              <a:rPr lang="en-US" dirty="0"/>
              <a:t> party app called Decisions – available in </a:t>
            </a:r>
            <a:r>
              <a:rPr lang="en-US" dirty="0" err="1"/>
              <a:t>AppSource</a:t>
            </a:r>
            <a:endParaRPr lang="en-US" dirty="0"/>
          </a:p>
          <a:p>
            <a:r>
              <a:rPr lang="en-US" dirty="0"/>
              <a:t>Plan your meeting w/a template right</a:t>
            </a:r>
            <a:r>
              <a:rPr lang="en-US" baseline="0" dirty="0"/>
              <a:t> in outlook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23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the agenda is automatically transferred</a:t>
            </a:r>
            <a:r>
              <a:rPr lang="en-US" baseline="0" dirty="0"/>
              <a:t> to OneNote for easier recording of minutes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3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281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653" indent="-241653">
              <a:buAutoNum type="arabicPeriod"/>
            </a:pPr>
            <a:r>
              <a:rPr lang="en-US" dirty="0"/>
              <a:t>Go</a:t>
            </a:r>
            <a:r>
              <a:rPr lang="en-US" baseline="0" dirty="0"/>
              <a:t> to O365 Admin / Settings / Services &amp; Add-ins</a:t>
            </a:r>
          </a:p>
          <a:p>
            <a:pPr marL="241653" indent="-241653">
              <a:buAutoNum type="arabicPeriod"/>
            </a:pPr>
            <a:r>
              <a:rPr lang="en-US" baseline="0" dirty="0"/>
              <a:t>+ Upload Add-in</a:t>
            </a:r>
          </a:p>
          <a:p>
            <a:pPr marL="241653" indent="-241653">
              <a:buAutoNum type="arabicPeriod"/>
            </a:pPr>
            <a:r>
              <a:rPr lang="en-US" baseline="0" dirty="0"/>
              <a:t>Search for Script Lab (it’s already installed)</a:t>
            </a:r>
          </a:p>
          <a:p>
            <a:pPr marL="241653" indent="-241653">
              <a:buAutoNum type="arabicPeriod"/>
            </a:pPr>
            <a:r>
              <a:rPr lang="en-US" baseline="0" dirty="0"/>
              <a:t>Make a new Excel workbook</a:t>
            </a:r>
          </a:p>
          <a:p>
            <a:pPr marL="241653" indent="-241653">
              <a:buAutoNum type="arabicPeriod"/>
            </a:pPr>
            <a:r>
              <a:rPr lang="en-US" baseline="0" dirty="0"/>
              <a:t>Wait a sec – SCRIPTLAB tab appears</a:t>
            </a:r>
          </a:p>
          <a:p>
            <a:pPr marL="241653" indent="-241653">
              <a:buAutoNum type="arabicPeriod"/>
            </a:pPr>
            <a:r>
              <a:rPr lang="en-US" baseline="0" dirty="0"/>
              <a:t>Select a range of cells and run 1</a:t>
            </a:r>
            <a:r>
              <a:rPr lang="en-US" baseline="30000" dirty="0"/>
              <a:t>st</a:t>
            </a:r>
            <a:r>
              <a:rPr lang="en-US" baseline="0" dirty="0"/>
              <a:t> example (turns them yellow)</a:t>
            </a:r>
          </a:p>
          <a:p>
            <a:pPr marL="241653" indent="-241653">
              <a:buAutoNum type="arabicPeriod"/>
            </a:pPr>
            <a:r>
              <a:rPr lang="en-US" baseline="0" dirty="0"/>
              <a:t>Try the Report example too</a:t>
            </a:r>
          </a:p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31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74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3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7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1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28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86002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86002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86002">
                <a:defRPr/>
              </a:pPr>
              <a:t>11/27/2018 9:34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86002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86002">
                <a:defRPr/>
              </a:pPr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74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11/27/2018 9:34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Inspire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EAAE8-B538-48EB-83B5-2B364220CC8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9:57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3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6BBD8-A219-4A3A-A300-583C67B76E9B}" type="slidenum">
              <a:rPr kumimoji="0" lang="en-Z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960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6BBD8-A219-4A3A-A300-583C67B76E9B}" type="slidenum">
              <a:rPr kumimoji="0" lang="en-Z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724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49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7102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10:03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2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11/27/2018 9:34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6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4937760" cy="1828800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4937760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493776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493" name="Group 492"/>
          <p:cNvGrpSpPr/>
          <p:nvPr userDrawn="1"/>
        </p:nvGrpSpPr>
        <p:grpSpPr bwMode="gray">
          <a:xfrm>
            <a:off x="6653839" y="1127963"/>
            <a:ext cx="5789680" cy="4757031"/>
            <a:chOff x="6653839" y="1127963"/>
            <a:chExt cx="5789680" cy="4757031"/>
          </a:xfrm>
        </p:grpSpPr>
        <p:sp>
          <p:nvSpPr>
            <p:cNvPr id="8" name="Freeform 7"/>
            <p:cNvSpPr>
              <a:spLocks/>
            </p:cNvSpPr>
            <p:nvPr userDrawn="1"/>
          </p:nvSpPr>
          <p:spPr bwMode="gray">
            <a:xfrm>
              <a:off x="7729159" y="2453497"/>
              <a:ext cx="2371068" cy="2725538"/>
            </a:xfrm>
            <a:custGeom>
              <a:avLst/>
              <a:gdLst>
                <a:gd name="T0" fmla="*/ 819 w 819"/>
                <a:gd name="T1" fmla="*/ 761 h 947"/>
                <a:gd name="T2" fmla="*/ 540 w 819"/>
                <a:gd name="T3" fmla="*/ 856 h 947"/>
                <a:gd name="T4" fmla="*/ 292 w 819"/>
                <a:gd name="T5" fmla="*/ 941 h 947"/>
                <a:gd name="T6" fmla="*/ 250 w 819"/>
                <a:gd name="T7" fmla="*/ 920 h 947"/>
                <a:gd name="T8" fmla="*/ 0 w 819"/>
                <a:gd name="T9" fmla="*/ 191 h 947"/>
                <a:gd name="T10" fmla="*/ 558 w 819"/>
                <a:gd name="T11" fmla="*/ 0 h 947"/>
                <a:gd name="T12" fmla="*/ 688 w 819"/>
                <a:gd name="T13" fmla="*/ 380 h 947"/>
                <a:gd name="T14" fmla="*/ 819 w 819"/>
                <a:gd name="T15" fmla="*/ 761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947">
                  <a:moveTo>
                    <a:pt x="819" y="761"/>
                  </a:moveTo>
                  <a:cubicBezTo>
                    <a:pt x="540" y="856"/>
                    <a:pt x="540" y="856"/>
                    <a:pt x="540" y="856"/>
                  </a:cubicBezTo>
                  <a:cubicBezTo>
                    <a:pt x="292" y="941"/>
                    <a:pt x="292" y="941"/>
                    <a:pt x="292" y="941"/>
                  </a:cubicBezTo>
                  <a:cubicBezTo>
                    <a:pt x="275" y="947"/>
                    <a:pt x="256" y="938"/>
                    <a:pt x="250" y="92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88" y="380"/>
                    <a:pt x="688" y="380"/>
                    <a:pt x="688" y="380"/>
                  </a:cubicBezTo>
                  <a:cubicBezTo>
                    <a:pt x="819" y="761"/>
                    <a:pt x="819" y="761"/>
                    <a:pt x="819" y="7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gray">
            <a:xfrm flipH="1">
              <a:off x="8826822" y="5156960"/>
              <a:ext cx="673193" cy="574896"/>
            </a:xfrm>
            <a:custGeom>
              <a:avLst/>
              <a:gdLst>
                <a:gd name="T0" fmla="*/ 163 w 232"/>
                <a:gd name="T1" fmla="*/ 188 h 199"/>
                <a:gd name="T2" fmla="*/ 112 w 232"/>
                <a:gd name="T3" fmla="*/ 192 h 199"/>
                <a:gd name="T4" fmla="*/ 0 w 232"/>
                <a:gd name="T5" fmla="*/ 145 h 199"/>
                <a:gd name="T6" fmla="*/ 0 w 232"/>
                <a:gd name="T7" fmla="*/ 0 h 199"/>
                <a:gd name="T8" fmla="*/ 232 w 232"/>
                <a:gd name="T9" fmla="*/ 0 h 199"/>
                <a:gd name="T10" fmla="*/ 232 w 232"/>
                <a:gd name="T11" fmla="*/ 160 h 199"/>
                <a:gd name="T12" fmla="*/ 163 w 232"/>
                <a:gd name="T13" fmla="*/ 18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99">
                  <a:moveTo>
                    <a:pt x="163" y="188"/>
                  </a:moveTo>
                  <a:cubicBezTo>
                    <a:pt x="112" y="192"/>
                    <a:pt x="112" y="192"/>
                    <a:pt x="112" y="192"/>
                  </a:cubicBezTo>
                  <a:cubicBezTo>
                    <a:pt x="39" y="199"/>
                    <a:pt x="2" y="149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163" y="188"/>
                    <a:pt x="163" y="188"/>
                    <a:pt x="163" y="18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gray">
            <a:xfrm>
              <a:off x="8047884" y="2578603"/>
              <a:ext cx="1817024" cy="2320431"/>
            </a:xfrm>
            <a:custGeom>
              <a:avLst/>
              <a:gdLst>
                <a:gd name="T0" fmla="*/ 627 w 627"/>
                <a:gd name="T1" fmla="*/ 745 h 806"/>
                <a:gd name="T2" fmla="*/ 606 w 627"/>
                <a:gd name="T3" fmla="*/ 752 h 806"/>
                <a:gd name="T4" fmla="*/ 606 w 627"/>
                <a:gd name="T5" fmla="*/ 793 h 806"/>
                <a:gd name="T6" fmla="*/ 486 w 627"/>
                <a:gd name="T7" fmla="*/ 793 h 806"/>
                <a:gd name="T8" fmla="*/ 448 w 627"/>
                <a:gd name="T9" fmla="*/ 806 h 806"/>
                <a:gd name="T10" fmla="*/ 597 w 627"/>
                <a:gd name="T11" fmla="*/ 806 h 806"/>
                <a:gd name="T12" fmla="*/ 627 w 627"/>
                <a:gd name="T13" fmla="*/ 776 h 806"/>
                <a:gd name="T14" fmla="*/ 627 w 627"/>
                <a:gd name="T15" fmla="*/ 745 h 806"/>
                <a:gd name="T16" fmla="*/ 0 w 627"/>
                <a:gd name="T17" fmla="*/ 468 h 806"/>
                <a:gd name="T18" fmla="*/ 0 w 627"/>
                <a:gd name="T19" fmla="*/ 770 h 806"/>
                <a:gd name="T20" fmla="*/ 36 w 627"/>
                <a:gd name="T21" fmla="*/ 806 h 806"/>
                <a:gd name="T22" fmla="*/ 116 w 627"/>
                <a:gd name="T23" fmla="*/ 806 h 806"/>
                <a:gd name="T24" fmla="*/ 111 w 627"/>
                <a:gd name="T25" fmla="*/ 793 h 806"/>
                <a:gd name="T26" fmla="*/ 50 w 627"/>
                <a:gd name="T27" fmla="*/ 793 h 806"/>
                <a:gd name="T28" fmla="*/ 17 w 627"/>
                <a:gd name="T29" fmla="*/ 760 h 806"/>
                <a:gd name="T30" fmla="*/ 17 w 627"/>
                <a:gd name="T31" fmla="*/ 517 h 806"/>
                <a:gd name="T32" fmla="*/ 0 w 627"/>
                <a:gd name="T33" fmla="*/ 468 h 806"/>
                <a:gd name="T34" fmla="*/ 606 w 627"/>
                <a:gd name="T35" fmla="*/ 0 h 806"/>
                <a:gd name="T36" fmla="*/ 606 w 627"/>
                <a:gd name="T37" fmla="*/ 391 h 806"/>
                <a:gd name="T38" fmla="*/ 606 w 627"/>
                <a:gd name="T39" fmla="*/ 417 h 806"/>
                <a:gd name="T40" fmla="*/ 627 w 627"/>
                <a:gd name="T41" fmla="*/ 479 h 806"/>
                <a:gd name="T42" fmla="*/ 627 w 627"/>
                <a:gd name="T43" fmla="*/ 26 h 806"/>
                <a:gd name="T44" fmla="*/ 606 w 627"/>
                <a:gd name="T45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7" h="806">
                  <a:moveTo>
                    <a:pt x="627" y="745"/>
                  </a:moveTo>
                  <a:cubicBezTo>
                    <a:pt x="606" y="752"/>
                    <a:pt x="606" y="752"/>
                    <a:pt x="606" y="752"/>
                  </a:cubicBezTo>
                  <a:cubicBezTo>
                    <a:pt x="606" y="793"/>
                    <a:pt x="606" y="793"/>
                    <a:pt x="606" y="793"/>
                  </a:cubicBezTo>
                  <a:cubicBezTo>
                    <a:pt x="486" y="793"/>
                    <a:pt x="486" y="793"/>
                    <a:pt x="486" y="793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597" y="806"/>
                    <a:pt x="597" y="806"/>
                    <a:pt x="597" y="806"/>
                  </a:cubicBezTo>
                  <a:cubicBezTo>
                    <a:pt x="613" y="806"/>
                    <a:pt x="627" y="793"/>
                    <a:pt x="627" y="776"/>
                  </a:cubicBezTo>
                  <a:cubicBezTo>
                    <a:pt x="627" y="745"/>
                    <a:pt x="627" y="745"/>
                    <a:pt x="627" y="745"/>
                  </a:cubicBezTo>
                  <a:moveTo>
                    <a:pt x="0" y="468"/>
                  </a:moveTo>
                  <a:cubicBezTo>
                    <a:pt x="0" y="770"/>
                    <a:pt x="0" y="770"/>
                    <a:pt x="0" y="770"/>
                  </a:cubicBezTo>
                  <a:cubicBezTo>
                    <a:pt x="0" y="790"/>
                    <a:pt x="16" y="806"/>
                    <a:pt x="36" y="806"/>
                  </a:cubicBezTo>
                  <a:cubicBezTo>
                    <a:pt x="116" y="806"/>
                    <a:pt x="116" y="806"/>
                    <a:pt x="116" y="806"/>
                  </a:cubicBezTo>
                  <a:cubicBezTo>
                    <a:pt x="111" y="793"/>
                    <a:pt x="111" y="793"/>
                    <a:pt x="111" y="793"/>
                  </a:cubicBezTo>
                  <a:cubicBezTo>
                    <a:pt x="50" y="793"/>
                    <a:pt x="50" y="793"/>
                    <a:pt x="50" y="793"/>
                  </a:cubicBezTo>
                  <a:cubicBezTo>
                    <a:pt x="32" y="793"/>
                    <a:pt x="17" y="778"/>
                    <a:pt x="17" y="760"/>
                  </a:cubicBezTo>
                  <a:cubicBezTo>
                    <a:pt x="17" y="517"/>
                    <a:pt x="17" y="517"/>
                    <a:pt x="17" y="517"/>
                  </a:cubicBezTo>
                  <a:cubicBezTo>
                    <a:pt x="0" y="468"/>
                    <a:pt x="0" y="468"/>
                    <a:pt x="0" y="468"/>
                  </a:cubicBezTo>
                  <a:moveTo>
                    <a:pt x="606" y="0"/>
                  </a:moveTo>
                  <a:cubicBezTo>
                    <a:pt x="606" y="391"/>
                    <a:pt x="606" y="391"/>
                    <a:pt x="606" y="391"/>
                  </a:cubicBezTo>
                  <a:cubicBezTo>
                    <a:pt x="606" y="417"/>
                    <a:pt x="606" y="417"/>
                    <a:pt x="606" y="417"/>
                  </a:cubicBezTo>
                  <a:cubicBezTo>
                    <a:pt x="627" y="479"/>
                    <a:pt x="627" y="479"/>
                    <a:pt x="627" y="479"/>
                  </a:cubicBezTo>
                  <a:cubicBezTo>
                    <a:pt x="627" y="26"/>
                    <a:pt x="627" y="26"/>
                    <a:pt x="627" y="26"/>
                  </a:cubicBezTo>
                  <a:cubicBezTo>
                    <a:pt x="627" y="13"/>
                    <a:pt x="618" y="3"/>
                    <a:pt x="606" y="0"/>
                  </a:cubicBezTo>
                </a:path>
              </a:pathLst>
            </a:custGeom>
            <a:solidFill>
              <a:srgbClr val="E5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close/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close/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close/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gray">
            <a:xfrm>
              <a:off x="8098521" y="2548816"/>
              <a:ext cx="1703833" cy="2314473"/>
            </a:xfrm>
            <a:custGeom>
              <a:avLst/>
              <a:gdLst>
                <a:gd name="T0" fmla="*/ 589 w 589"/>
                <a:gd name="T1" fmla="*/ 804 h 804"/>
                <a:gd name="T2" fmla="*/ 294 w 589"/>
                <a:gd name="T3" fmla="*/ 804 h 804"/>
                <a:gd name="T4" fmla="*/ 33 w 589"/>
                <a:gd name="T5" fmla="*/ 804 h 804"/>
                <a:gd name="T6" fmla="*/ 0 w 589"/>
                <a:gd name="T7" fmla="*/ 771 h 804"/>
                <a:gd name="T8" fmla="*/ 0 w 589"/>
                <a:gd name="T9" fmla="*/ 134 h 804"/>
                <a:gd name="T10" fmla="*/ 127 w 589"/>
                <a:gd name="T11" fmla="*/ 0 h 804"/>
                <a:gd name="T12" fmla="*/ 589 w 589"/>
                <a:gd name="T13" fmla="*/ 0 h 804"/>
                <a:gd name="T14" fmla="*/ 589 w 589"/>
                <a:gd name="T15" fmla="*/ 402 h 804"/>
                <a:gd name="T16" fmla="*/ 589 w 589"/>
                <a:gd name="T1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804">
                  <a:moveTo>
                    <a:pt x="589" y="804"/>
                  </a:moveTo>
                  <a:cubicBezTo>
                    <a:pt x="294" y="804"/>
                    <a:pt x="294" y="804"/>
                    <a:pt x="294" y="804"/>
                  </a:cubicBezTo>
                  <a:cubicBezTo>
                    <a:pt x="33" y="804"/>
                    <a:pt x="33" y="804"/>
                    <a:pt x="33" y="804"/>
                  </a:cubicBezTo>
                  <a:cubicBezTo>
                    <a:pt x="15" y="804"/>
                    <a:pt x="0" y="789"/>
                    <a:pt x="0" y="77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89" y="804"/>
                    <a:pt x="589" y="804"/>
                    <a:pt x="589" y="8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gray">
            <a:xfrm>
              <a:off x="8098521" y="2548816"/>
              <a:ext cx="366383" cy="384257"/>
            </a:xfrm>
            <a:custGeom>
              <a:avLst/>
              <a:gdLst>
                <a:gd name="T0" fmla="*/ 123 w 123"/>
                <a:gd name="T1" fmla="*/ 0 h 129"/>
                <a:gd name="T2" fmla="*/ 123 w 123"/>
                <a:gd name="T3" fmla="*/ 129 h 129"/>
                <a:gd name="T4" fmla="*/ 0 w 123"/>
                <a:gd name="T5" fmla="*/ 129 h 129"/>
                <a:gd name="T6" fmla="*/ 123 w 123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9">
                  <a:moveTo>
                    <a:pt x="123" y="0"/>
                  </a:moveTo>
                  <a:lnTo>
                    <a:pt x="123" y="129"/>
                  </a:lnTo>
                  <a:lnTo>
                    <a:pt x="0" y="12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gray">
            <a:xfrm>
              <a:off x="9802354" y="2548816"/>
              <a:ext cx="62552" cy="2314473"/>
            </a:xfrm>
            <a:custGeom>
              <a:avLst/>
              <a:gdLst>
                <a:gd name="T0" fmla="*/ 0 w 21"/>
                <a:gd name="T1" fmla="*/ 804 h 804"/>
                <a:gd name="T2" fmla="*/ 0 w 21"/>
                <a:gd name="T3" fmla="*/ 804 h 804"/>
                <a:gd name="T4" fmla="*/ 0 w 21"/>
                <a:gd name="T5" fmla="*/ 0 h 804"/>
                <a:gd name="T6" fmla="*/ 0 w 21"/>
                <a:gd name="T7" fmla="*/ 0 h 804"/>
                <a:gd name="T8" fmla="*/ 21 w 21"/>
                <a:gd name="T9" fmla="*/ 21 h 804"/>
                <a:gd name="T10" fmla="*/ 21 w 21"/>
                <a:gd name="T11" fmla="*/ 783 h 804"/>
                <a:gd name="T12" fmla="*/ 0 w 21"/>
                <a:gd name="T13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804">
                  <a:moveTo>
                    <a:pt x="0" y="804"/>
                  </a:moveTo>
                  <a:cubicBezTo>
                    <a:pt x="0" y="804"/>
                    <a:pt x="0" y="804"/>
                    <a:pt x="0" y="8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21" y="9"/>
                    <a:pt x="21" y="21"/>
                  </a:cubicBezTo>
                  <a:cubicBezTo>
                    <a:pt x="21" y="783"/>
                    <a:pt x="21" y="783"/>
                    <a:pt x="21" y="783"/>
                  </a:cubicBezTo>
                  <a:cubicBezTo>
                    <a:pt x="21" y="795"/>
                    <a:pt x="12" y="804"/>
                    <a:pt x="0" y="804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gray">
            <a:xfrm>
              <a:off x="8631715" y="3642011"/>
              <a:ext cx="178724" cy="41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gray">
            <a:xfrm>
              <a:off x="8223628" y="3948819"/>
              <a:ext cx="59575" cy="10723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gray">
            <a:xfrm>
              <a:off x="9662355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gray">
            <a:xfrm>
              <a:off x="9561078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gray">
            <a:xfrm>
              <a:off x="8321927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gray">
            <a:xfrm>
              <a:off x="8590012" y="1881581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gray">
            <a:xfrm>
              <a:off x="8590012" y="1816049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0"/>
            <p:cNvSpPr>
              <a:spLocks/>
            </p:cNvSpPr>
            <p:nvPr userDrawn="1"/>
          </p:nvSpPr>
          <p:spPr bwMode="gray">
            <a:xfrm>
              <a:off x="8590012" y="1753496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31"/>
            <p:cNvSpPr>
              <a:spLocks/>
            </p:cNvSpPr>
            <p:nvPr userDrawn="1"/>
          </p:nvSpPr>
          <p:spPr bwMode="gray">
            <a:xfrm>
              <a:off x="8590012" y="1690942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32"/>
            <p:cNvSpPr>
              <a:spLocks/>
            </p:cNvSpPr>
            <p:nvPr userDrawn="1"/>
          </p:nvSpPr>
          <p:spPr bwMode="gray">
            <a:xfrm>
              <a:off x="8590012" y="1625410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33"/>
            <p:cNvSpPr>
              <a:spLocks/>
            </p:cNvSpPr>
            <p:nvPr userDrawn="1"/>
          </p:nvSpPr>
          <p:spPr bwMode="gray">
            <a:xfrm>
              <a:off x="9182778" y="1881581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34"/>
            <p:cNvSpPr>
              <a:spLocks/>
            </p:cNvSpPr>
            <p:nvPr userDrawn="1"/>
          </p:nvSpPr>
          <p:spPr bwMode="gray">
            <a:xfrm>
              <a:off x="9182778" y="1816049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35"/>
            <p:cNvSpPr>
              <a:spLocks/>
            </p:cNvSpPr>
            <p:nvPr userDrawn="1"/>
          </p:nvSpPr>
          <p:spPr bwMode="gray">
            <a:xfrm>
              <a:off x="9182778" y="175349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36"/>
            <p:cNvSpPr>
              <a:spLocks/>
            </p:cNvSpPr>
            <p:nvPr userDrawn="1"/>
          </p:nvSpPr>
          <p:spPr bwMode="gray">
            <a:xfrm>
              <a:off x="9182778" y="1690942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37"/>
            <p:cNvSpPr>
              <a:spLocks/>
            </p:cNvSpPr>
            <p:nvPr userDrawn="1"/>
          </p:nvSpPr>
          <p:spPr bwMode="gray">
            <a:xfrm>
              <a:off x="9182778" y="162541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38"/>
            <p:cNvSpPr>
              <a:spLocks/>
            </p:cNvSpPr>
            <p:nvPr userDrawn="1"/>
          </p:nvSpPr>
          <p:spPr bwMode="gray">
            <a:xfrm>
              <a:off x="9182778" y="155690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39"/>
            <p:cNvSpPr>
              <a:spLocks/>
            </p:cNvSpPr>
            <p:nvPr userDrawn="1"/>
          </p:nvSpPr>
          <p:spPr bwMode="gray">
            <a:xfrm>
              <a:off x="9182778" y="149434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40"/>
            <p:cNvSpPr>
              <a:spLocks/>
            </p:cNvSpPr>
            <p:nvPr userDrawn="1"/>
          </p:nvSpPr>
          <p:spPr bwMode="gray">
            <a:xfrm>
              <a:off x="8887885" y="1881581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41"/>
            <p:cNvSpPr>
              <a:spLocks/>
            </p:cNvSpPr>
            <p:nvPr userDrawn="1"/>
          </p:nvSpPr>
          <p:spPr bwMode="gray">
            <a:xfrm>
              <a:off x="8887885" y="1816049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42"/>
            <p:cNvSpPr>
              <a:spLocks/>
            </p:cNvSpPr>
            <p:nvPr userDrawn="1"/>
          </p:nvSpPr>
          <p:spPr bwMode="gray">
            <a:xfrm>
              <a:off x="8887885" y="175349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43"/>
            <p:cNvSpPr>
              <a:spLocks/>
            </p:cNvSpPr>
            <p:nvPr userDrawn="1"/>
          </p:nvSpPr>
          <p:spPr bwMode="gray">
            <a:xfrm>
              <a:off x="8887885" y="1690942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44"/>
            <p:cNvSpPr>
              <a:spLocks/>
            </p:cNvSpPr>
            <p:nvPr userDrawn="1"/>
          </p:nvSpPr>
          <p:spPr bwMode="gray">
            <a:xfrm>
              <a:off x="8887885" y="162541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45"/>
            <p:cNvSpPr>
              <a:spLocks/>
            </p:cNvSpPr>
            <p:nvPr userDrawn="1"/>
          </p:nvSpPr>
          <p:spPr bwMode="gray">
            <a:xfrm>
              <a:off x="8887885" y="155690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46"/>
            <p:cNvSpPr>
              <a:spLocks/>
            </p:cNvSpPr>
            <p:nvPr userDrawn="1"/>
          </p:nvSpPr>
          <p:spPr bwMode="gray">
            <a:xfrm>
              <a:off x="8887885" y="149434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47"/>
            <p:cNvSpPr>
              <a:spLocks/>
            </p:cNvSpPr>
            <p:nvPr userDrawn="1"/>
          </p:nvSpPr>
          <p:spPr bwMode="gray">
            <a:xfrm>
              <a:off x="8887885" y="1431794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48"/>
            <p:cNvSpPr>
              <a:spLocks/>
            </p:cNvSpPr>
            <p:nvPr userDrawn="1"/>
          </p:nvSpPr>
          <p:spPr bwMode="gray">
            <a:xfrm>
              <a:off x="8887885" y="1366262"/>
              <a:ext cx="256171" cy="4170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49"/>
            <p:cNvSpPr>
              <a:spLocks/>
            </p:cNvSpPr>
            <p:nvPr userDrawn="1"/>
          </p:nvSpPr>
          <p:spPr bwMode="gray">
            <a:xfrm>
              <a:off x="8887885" y="1300730"/>
              <a:ext cx="256171" cy="4468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50"/>
            <p:cNvSpPr>
              <a:spLocks/>
            </p:cNvSpPr>
            <p:nvPr userDrawn="1"/>
          </p:nvSpPr>
          <p:spPr bwMode="gray">
            <a:xfrm>
              <a:off x="8464906" y="1127963"/>
              <a:ext cx="1102130" cy="109915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2 w 381"/>
                <a:gd name="T17" fmla="*/ 322 h 381"/>
                <a:gd name="T18" fmla="*/ 190 w 381"/>
                <a:gd name="T19" fmla="*/ 376 h 381"/>
                <a:gd name="T20" fmla="*/ 59 w 381"/>
                <a:gd name="T21" fmla="*/ 322 h 381"/>
                <a:gd name="T22" fmla="*/ 4 w 381"/>
                <a:gd name="T23" fmla="*/ 190 h 381"/>
                <a:gd name="T24" fmla="*/ 59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2" y="322"/>
                  </a:cubicBezTo>
                  <a:cubicBezTo>
                    <a:pt x="288" y="356"/>
                    <a:pt x="242" y="376"/>
                    <a:pt x="190" y="376"/>
                  </a:cubicBezTo>
                  <a:cubicBezTo>
                    <a:pt x="139" y="376"/>
                    <a:pt x="92" y="356"/>
                    <a:pt x="59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9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51"/>
            <p:cNvSpPr>
              <a:spLocks/>
            </p:cNvSpPr>
            <p:nvPr userDrawn="1"/>
          </p:nvSpPr>
          <p:spPr bwMode="gray">
            <a:xfrm>
              <a:off x="6898094" y="3320308"/>
              <a:ext cx="634468" cy="717875"/>
            </a:xfrm>
            <a:custGeom>
              <a:avLst/>
              <a:gdLst>
                <a:gd name="T0" fmla="*/ 0 w 213"/>
                <a:gd name="T1" fmla="*/ 0 h 241"/>
                <a:gd name="T2" fmla="*/ 0 w 213"/>
                <a:gd name="T3" fmla="*/ 241 h 241"/>
                <a:gd name="T4" fmla="*/ 213 w 213"/>
                <a:gd name="T5" fmla="*/ 241 h 241"/>
                <a:gd name="T6" fmla="*/ 213 w 213"/>
                <a:gd name="T7" fmla="*/ 227 h 241"/>
                <a:gd name="T8" fmla="*/ 15 w 213"/>
                <a:gd name="T9" fmla="*/ 227 h 241"/>
                <a:gd name="T10" fmla="*/ 15 w 213"/>
                <a:gd name="T11" fmla="*/ 0 h 241"/>
                <a:gd name="T12" fmla="*/ 0 w 213"/>
                <a:gd name="T13" fmla="*/ 0 h 241"/>
                <a:gd name="T14" fmla="*/ 0 w 213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1">
                  <a:moveTo>
                    <a:pt x="0" y="0"/>
                  </a:moveTo>
                  <a:lnTo>
                    <a:pt x="0" y="241"/>
                  </a:lnTo>
                  <a:lnTo>
                    <a:pt x="213" y="241"/>
                  </a:lnTo>
                  <a:lnTo>
                    <a:pt x="213" y="227"/>
                  </a:lnTo>
                  <a:lnTo>
                    <a:pt x="15" y="22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52"/>
            <p:cNvSpPr>
              <a:spLocks noChangeArrowheads="1"/>
            </p:cNvSpPr>
            <p:nvPr userDrawn="1"/>
          </p:nvSpPr>
          <p:spPr bwMode="gray">
            <a:xfrm>
              <a:off x="6871285" y="3409670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53"/>
            <p:cNvSpPr>
              <a:spLocks/>
            </p:cNvSpPr>
            <p:nvPr userDrawn="1"/>
          </p:nvSpPr>
          <p:spPr bwMode="gray">
            <a:xfrm>
              <a:off x="6871285" y="3409670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54"/>
            <p:cNvSpPr>
              <a:spLocks noChangeArrowheads="1"/>
            </p:cNvSpPr>
            <p:nvPr userDrawn="1"/>
          </p:nvSpPr>
          <p:spPr bwMode="gray">
            <a:xfrm>
              <a:off x="6871285" y="3496052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55"/>
            <p:cNvSpPr>
              <a:spLocks/>
            </p:cNvSpPr>
            <p:nvPr userDrawn="1"/>
          </p:nvSpPr>
          <p:spPr bwMode="gray">
            <a:xfrm>
              <a:off x="6871285" y="3496052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56"/>
            <p:cNvSpPr>
              <a:spLocks noChangeArrowheads="1"/>
            </p:cNvSpPr>
            <p:nvPr userDrawn="1"/>
          </p:nvSpPr>
          <p:spPr bwMode="gray">
            <a:xfrm>
              <a:off x="6871285" y="3579456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57"/>
            <p:cNvSpPr>
              <a:spLocks/>
            </p:cNvSpPr>
            <p:nvPr userDrawn="1"/>
          </p:nvSpPr>
          <p:spPr bwMode="gray">
            <a:xfrm>
              <a:off x="6871285" y="3579456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58"/>
            <p:cNvSpPr>
              <a:spLocks noChangeArrowheads="1"/>
            </p:cNvSpPr>
            <p:nvPr userDrawn="1"/>
          </p:nvSpPr>
          <p:spPr bwMode="gray">
            <a:xfrm>
              <a:off x="6871285" y="3665840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59"/>
            <p:cNvSpPr>
              <a:spLocks/>
            </p:cNvSpPr>
            <p:nvPr userDrawn="1"/>
          </p:nvSpPr>
          <p:spPr bwMode="gray">
            <a:xfrm>
              <a:off x="6871285" y="3665840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60"/>
            <p:cNvSpPr>
              <a:spLocks noChangeArrowheads="1"/>
            </p:cNvSpPr>
            <p:nvPr userDrawn="1"/>
          </p:nvSpPr>
          <p:spPr bwMode="gray">
            <a:xfrm>
              <a:off x="6871285" y="3749245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61"/>
            <p:cNvSpPr>
              <a:spLocks/>
            </p:cNvSpPr>
            <p:nvPr userDrawn="1"/>
          </p:nvSpPr>
          <p:spPr bwMode="gray">
            <a:xfrm>
              <a:off x="6871285" y="3749245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62"/>
            <p:cNvSpPr>
              <a:spLocks noChangeArrowheads="1"/>
            </p:cNvSpPr>
            <p:nvPr userDrawn="1"/>
          </p:nvSpPr>
          <p:spPr bwMode="gray">
            <a:xfrm>
              <a:off x="6871285" y="3835627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63"/>
            <p:cNvSpPr>
              <a:spLocks/>
            </p:cNvSpPr>
            <p:nvPr userDrawn="1"/>
          </p:nvSpPr>
          <p:spPr bwMode="gray">
            <a:xfrm>
              <a:off x="6871285" y="3835627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64"/>
            <p:cNvSpPr>
              <a:spLocks noChangeArrowheads="1"/>
            </p:cNvSpPr>
            <p:nvPr userDrawn="1"/>
          </p:nvSpPr>
          <p:spPr bwMode="gray">
            <a:xfrm>
              <a:off x="6871285" y="3922011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65"/>
            <p:cNvSpPr>
              <a:spLocks/>
            </p:cNvSpPr>
            <p:nvPr userDrawn="1"/>
          </p:nvSpPr>
          <p:spPr bwMode="gray">
            <a:xfrm>
              <a:off x="6871285" y="3922011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66"/>
            <p:cNvSpPr>
              <a:spLocks noChangeArrowheads="1"/>
            </p:cNvSpPr>
            <p:nvPr userDrawn="1"/>
          </p:nvSpPr>
          <p:spPr bwMode="gray">
            <a:xfrm>
              <a:off x="7449158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67"/>
            <p:cNvSpPr>
              <a:spLocks/>
            </p:cNvSpPr>
            <p:nvPr userDrawn="1"/>
          </p:nvSpPr>
          <p:spPr bwMode="gray">
            <a:xfrm>
              <a:off x="7449158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68"/>
            <p:cNvSpPr>
              <a:spLocks noChangeArrowheads="1"/>
            </p:cNvSpPr>
            <p:nvPr userDrawn="1"/>
          </p:nvSpPr>
          <p:spPr bwMode="gray">
            <a:xfrm>
              <a:off x="7362776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69"/>
            <p:cNvSpPr>
              <a:spLocks/>
            </p:cNvSpPr>
            <p:nvPr userDrawn="1"/>
          </p:nvSpPr>
          <p:spPr bwMode="gray">
            <a:xfrm>
              <a:off x="7362776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70"/>
            <p:cNvSpPr>
              <a:spLocks noChangeArrowheads="1"/>
            </p:cNvSpPr>
            <p:nvPr userDrawn="1"/>
          </p:nvSpPr>
          <p:spPr bwMode="gray">
            <a:xfrm>
              <a:off x="7276392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71"/>
            <p:cNvSpPr>
              <a:spLocks/>
            </p:cNvSpPr>
            <p:nvPr userDrawn="1"/>
          </p:nvSpPr>
          <p:spPr bwMode="gray">
            <a:xfrm>
              <a:off x="7276392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72"/>
            <p:cNvSpPr>
              <a:spLocks noChangeArrowheads="1"/>
            </p:cNvSpPr>
            <p:nvPr userDrawn="1"/>
          </p:nvSpPr>
          <p:spPr bwMode="gray">
            <a:xfrm>
              <a:off x="7190010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73"/>
            <p:cNvSpPr>
              <a:spLocks/>
            </p:cNvSpPr>
            <p:nvPr userDrawn="1"/>
          </p:nvSpPr>
          <p:spPr bwMode="gray">
            <a:xfrm>
              <a:off x="7190010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74"/>
            <p:cNvSpPr>
              <a:spLocks noChangeArrowheads="1"/>
            </p:cNvSpPr>
            <p:nvPr userDrawn="1"/>
          </p:nvSpPr>
          <p:spPr bwMode="gray">
            <a:xfrm>
              <a:off x="7106605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75"/>
            <p:cNvSpPr>
              <a:spLocks/>
            </p:cNvSpPr>
            <p:nvPr userDrawn="1"/>
          </p:nvSpPr>
          <p:spPr bwMode="gray">
            <a:xfrm>
              <a:off x="7106605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76"/>
            <p:cNvSpPr>
              <a:spLocks noChangeArrowheads="1"/>
            </p:cNvSpPr>
            <p:nvPr userDrawn="1"/>
          </p:nvSpPr>
          <p:spPr bwMode="gray">
            <a:xfrm>
              <a:off x="7020221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77"/>
            <p:cNvSpPr>
              <a:spLocks/>
            </p:cNvSpPr>
            <p:nvPr userDrawn="1"/>
          </p:nvSpPr>
          <p:spPr bwMode="gray">
            <a:xfrm>
              <a:off x="7020221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78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  <a:gd name="T16" fmla="*/ 25 w 54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79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80"/>
            <p:cNvSpPr>
              <a:spLocks/>
            </p:cNvSpPr>
            <p:nvPr userDrawn="1"/>
          </p:nvSpPr>
          <p:spPr bwMode="gray">
            <a:xfrm>
              <a:off x="7029159" y="3397755"/>
              <a:ext cx="437872" cy="518299"/>
            </a:xfrm>
            <a:custGeom>
              <a:avLst/>
              <a:gdLst>
                <a:gd name="T0" fmla="*/ 117 w 147"/>
                <a:gd name="T1" fmla="*/ 174 h 174"/>
                <a:gd name="T2" fmla="*/ 84 w 147"/>
                <a:gd name="T3" fmla="*/ 113 h 174"/>
                <a:gd name="T4" fmla="*/ 54 w 147"/>
                <a:gd name="T5" fmla="*/ 168 h 174"/>
                <a:gd name="T6" fmla="*/ 27 w 147"/>
                <a:gd name="T7" fmla="*/ 99 h 174"/>
                <a:gd name="T8" fmla="*/ 16 w 147"/>
                <a:gd name="T9" fmla="*/ 132 h 174"/>
                <a:gd name="T10" fmla="*/ 0 w 147"/>
                <a:gd name="T11" fmla="*/ 128 h 174"/>
                <a:gd name="T12" fmla="*/ 26 w 147"/>
                <a:gd name="T13" fmla="*/ 46 h 174"/>
                <a:gd name="T14" fmla="*/ 57 w 147"/>
                <a:gd name="T15" fmla="*/ 128 h 174"/>
                <a:gd name="T16" fmla="*/ 84 w 147"/>
                <a:gd name="T17" fmla="*/ 77 h 174"/>
                <a:gd name="T18" fmla="*/ 109 w 147"/>
                <a:gd name="T19" fmla="*/ 122 h 174"/>
                <a:gd name="T20" fmla="*/ 130 w 147"/>
                <a:gd name="T21" fmla="*/ 0 h 174"/>
                <a:gd name="T22" fmla="*/ 147 w 147"/>
                <a:gd name="T23" fmla="*/ 3 h 174"/>
                <a:gd name="T24" fmla="*/ 117 w 147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74">
                  <a:moveTo>
                    <a:pt x="117" y="174"/>
                  </a:moveTo>
                  <a:lnTo>
                    <a:pt x="84" y="113"/>
                  </a:lnTo>
                  <a:lnTo>
                    <a:pt x="54" y="168"/>
                  </a:lnTo>
                  <a:lnTo>
                    <a:pt x="27" y="99"/>
                  </a:lnTo>
                  <a:lnTo>
                    <a:pt x="16" y="132"/>
                  </a:lnTo>
                  <a:lnTo>
                    <a:pt x="0" y="128"/>
                  </a:lnTo>
                  <a:lnTo>
                    <a:pt x="26" y="46"/>
                  </a:lnTo>
                  <a:lnTo>
                    <a:pt x="57" y="128"/>
                  </a:lnTo>
                  <a:lnTo>
                    <a:pt x="84" y="77"/>
                  </a:lnTo>
                  <a:lnTo>
                    <a:pt x="109" y="122"/>
                  </a:lnTo>
                  <a:lnTo>
                    <a:pt x="130" y="0"/>
                  </a:lnTo>
                  <a:lnTo>
                    <a:pt x="147" y="3"/>
                  </a:lnTo>
                  <a:lnTo>
                    <a:pt x="117" y="174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81"/>
            <p:cNvSpPr>
              <a:spLocks/>
            </p:cNvSpPr>
            <p:nvPr userDrawn="1"/>
          </p:nvSpPr>
          <p:spPr bwMode="gray">
            <a:xfrm>
              <a:off x="7338946" y="3347115"/>
              <a:ext cx="181702" cy="172766"/>
            </a:xfrm>
            <a:custGeom>
              <a:avLst/>
              <a:gdLst>
                <a:gd name="T0" fmla="*/ 57 w 61"/>
                <a:gd name="T1" fmla="*/ 58 h 58"/>
                <a:gd name="T2" fmla="*/ 33 w 61"/>
                <a:gd name="T3" fmla="*/ 24 h 58"/>
                <a:gd name="T4" fmla="*/ 0 w 61"/>
                <a:gd name="T5" fmla="*/ 48 h 58"/>
                <a:gd name="T6" fmla="*/ 4 w 61"/>
                <a:gd name="T7" fmla="*/ 23 h 58"/>
                <a:gd name="T8" fmla="*/ 38 w 61"/>
                <a:gd name="T9" fmla="*/ 0 h 58"/>
                <a:gd name="T10" fmla="*/ 61 w 61"/>
                <a:gd name="T11" fmla="*/ 33 h 58"/>
                <a:gd name="T12" fmla="*/ 57 w 61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8">
                  <a:moveTo>
                    <a:pt x="57" y="58"/>
                  </a:moveTo>
                  <a:lnTo>
                    <a:pt x="33" y="24"/>
                  </a:lnTo>
                  <a:lnTo>
                    <a:pt x="0" y="48"/>
                  </a:lnTo>
                  <a:lnTo>
                    <a:pt x="4" y="23"/>
                  </a:lnTo>
                  <a:lnTo>
                    <a:pt x="38" y="0"/>
                  </a:lnTo>
                  <a:lnTo>
                    <a:pt x="61" y="33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82"/>
            <p:cNvSpPr>
              <a:spLocks/>
            </p:cNvSpPr>
            <p:nvPr userDrawn="1"/>
          </p:nvSpPr>
          <p:spPr bwMode="gray">
            <a:xfrm>
              <a:off x="7279372" y="3627116"/>
              <a:ext cx="77447" cy="134044"/>
            </a:xfrm>
            <a:custGeom>
              <a:avLst/>
              <a:gdLst>
                <a:gd name="T0" fmla="*/ 0 w 26"/>
                <a:gd name="T1" fmla="*/ 0 h 45"/>
                <a:gd name="T2" fmla="*/ 6 w 26"/>
                <a:gd name="T3" fmla="*/ 0 h 45"/>
                <a:gd name="T4" fmla="*/ 26 w 26"/>
                <a:gd name="T5" fmla="*/ 37 h 45"/>
                <a:gd name="T6" fmla="*/ 25 w 26"/>
                <a:gd name="T7" fmla="*/ 45 h 45"/>
                <a:gd name="T8" fmla="*/ 0 w 2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5">
                  <a:moveTo>
                    <a:pt x="0" y="0"/>
                  </a:moveTo>
                  <a:lnTo>
                    <a:pt x="6" y="0"/>
                  </a:lnTo>
                  <a:lnTo>
                    <a:pt x="26" y="37"/>
                  </a:lnTo>
                  <a:lnTo>
                    <a:pt x="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83"/>
            <p:cNvSpPr>
              <a:spLocks/>
            </p:cNvSpPr>
            <p:nvPr userDrawn="1"/>
          </p:nvSpPr>
          <p:spPr bwMode="gray">
            <a:xfrm>
              <a:off x="7190010" y="3734350"/>
              <a:ext cx="98297" cy="163831"/>
            </a:xfrm>
            <a:custGeom>
              <a:avLst/>
              <a:gdLst>
                <a:gd name="T0" fmla="*/ 0 w 33"/>
                <a:gd name="T1" fmla="*/ 55 h 55"/>
                <a:gd name="T2" fmla="*/ 6 w 33"/>
                <a:gd name="T3" fmla="*/ 55 h 55"/>
                <a:gd name="T4" fmla="*/ 33 w 33"/>
                <a:gd name="T5" fmla="*/ 7 h 55"/>
                <a:gd name="T6" fmla="*/ 30 w 33"/>
                <a:gd name="T7" fmla="*/ 0 h 55"/>
                <a:gd name="T8" fmla="*/ 0 w 3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5">
                  <a:moveTo>
                    <a:pt x="0" y="55"/>
                  </a:moveTo>
                  <a:lnTo>
                    <a:pt x="6" y="55"/>
                  </a:lnTo>
                  <a:lnTo>
                    <a:pt x="33" y="7"/>
                  </a:lnTo>
                  <a:lnTo>
                    <a:pt x="3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84"/>
            <p:cNvSpPr>
              <a:spLocks/>
            </p:cNvSpPr>
            <p:nvPr userDrawn="1"/>
          </p:nvSpPr>
          <p:spPr bwMode="gray">
            <a:xfrm>
              <a:off x="7106605" y="3534776"/>
              <a:ext cx="101277" cy="244256"/>
            </a:xfrm>
            <a:custGeom>
              <a:avLst/>
              <a:gdLst>
                <a:gd name="T0" fmla="*/ 0 w 34"/>
                <a:gd name="T1" fmla="*/ 0 h 82"/>
                <a:gd name="T2" fmla="*/ 6 w 34"/>
                <a:gd name="T3" fmla="*/ 0 h 82"/>
                <a:gd name="T4" fmla="*/ 34 w 34"/>
                <a:gd name="T5" fmla="*/ 76 h 82"/>
                <a:gd name="T6" fmla="*/ 31 w 34"/>
                <a:gd name="T7" fmla="*/ 82 h 82"/>
                <a:gd name="T8" fmla="*/ 0 w 34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2">
                  <a:moveTo>
                    <a:pt x="0" y="0"/>
                  </a:moveTo>
                  <a:lnTo>
                    <a:pt x="6" y="0"/>
                  </a:lnTo>
                  <a:lnTo>
                    <a:pt x="34" y="76"/>
                  </a:lnTo>
                  <a:lnTo>
                    <a:pt x="31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85"/>
            <p:cNvSpPr>
              <a:spLocks/>
            </p:cNvSpPr>
            <p:nvPr userDrawn="1"/>
          </p:nvSpPr>
          <p:spPr bwMode="gray">
            <a:xfrm>
              <a:off x="7076818" y="3692648"/>
              <a:ext cx="44680" cy="98299"/>
            </a:xfrm>
            <a:custGeom>
              <a:avLst/>
              <a:gdLst>
                <a:gd name="T0" fmla="*/ 0 w 15"/>
                <a:gd name="T1" fmla="*/ 33 h 33"/>
                <a:gd name="T2" fmla="*/ 6 w 15"/>
                <a:gd name="T3" fmla="*/ 33 h 33"/>
                <a:gd name="T4" fmla="*/ 15 w 15"/>
                <a:gd name="T5" fmla="*/ 7 h 33"/>
                <a:gd name="T6" fmla="*/ 11 w 15"/>
                <a:gd name="T7" fmla="*/ 0 h 33"/>
                <a:gd name="T8" fmla="*/ 0 w 15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3">
                  <a:moveTo>
                    <a:pt x="0" y="33"/>
                  </a:moveTo>
                  <a:lnTo>
                    <a:pt x="6" y="33"/>
                  </a:lnTo>
                  <a:lnTo>
                    <a:pt x="15" y="7"/>
                  </a:lnTo>
                  <a:lnTo>
                    <a:pt x="1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86"/>
            <p:cNvSpPr>
              <a:spLocks/>
            </p:cNvSpPr>
            <p:nvPr userDrawn="1"/>
          </p:nvSpPr>
          <p:spPr bwMode="gray">
            <a:xfrm>
              <a:off x="6653839" y="3147542"/>
              <a:ext cx="1105107" cy="1096172"/>
            </a:xfrm>
            <a:custGeom>
              <a:avLst/>
              <a:gdLst>
                <a:gd name="T0" fmla="*/ 378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8 w 381"/>
                <a:gd name="T13" fmla="*/ 190 h 381"/>
                <a:gd name="T14" fmla="*/ 376 w 381"/>
                <a:gd name="T15" fmla="*/ 190 h 381"/>
                <a:gd name="T16" fmla="*/ 322 w 381"/>
                <a:gd name="T17" fmla="*/ 322 h 381"/>
                <a:gd name="T18" fmla="*/ 190 w 381"/>
                <a:gd name="T19" fmla="*/ 377 h 381"/>
                <a:gd name="T20" fmla="*/ 58 w 381"/>
                <a:gd name="T21" fmla="*/ 322 h 381"/>
                <a:gd name="T22" fmla="*/ 4 w 381"/>
                <a:gd name="T23" fmla="*/ 190 h 381"/>
                <a:gd name="T24" fmla="*/ 58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6 w 381"/>
                <a:gd name="T31" fmla="*/ 190 h 381"/>
                <a:gd name="T32" fmla="*/ 378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8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5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5" y="381"/>
                    <a:pt x="381" y="295"/>
                    <a:pt x="381" y="190"/>
                  </a:cubicBezTo>
                  <a:cubicBezTo>
                    <a:pt x="378" y="190"/>
                    <a:pt x="378" y="190"/>
                    <a:pt x="378" y="190"/>
                  </a:cubicBezTo>
                  <a:cubicBezTo>
                    <a:pt x="376" y="190"/>
                    <a:pt x="376" y="190"/>
                    <a:pt x="376" y="190"/>
                  </a:cubicBezTo>
                  <a:cubicBezTo>
                    <a:pt x="376" y="242"/>
                    <a:pt x="356" y="288"/>
                    <a:pt x="322" y="322"/>
                  </a:cubicBezTo>
                  <a:cubicBezTo>
                    <a:pt x="288" y="356"/>
                    <a:pt x="242" y="377"/>
                    <a:pt x="190" y="377"/>
                  </a:cubicBezTo>
                  <a:cubicBezTo>
                    <a:pt x="139" y="377"/>
                    <a:pt x="92" y="356"/>
                    <a:pt x="58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8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6" y="139"/>
                    <a:pt x="376" y="190"/>
                  </a:cubicBezTo>
                  <a:lnTo>
                    <a:pt x="378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87"/>
            <p:cNvSpPr>
              <a:spLocks/>
            </p:cNvSpPr>
            <p:nvPr userDrawn="1"/>
          </p:nvSpPr>
          <p:spPr bwMode="gray">
            <a:xfrm>
              <a:off x="10436824" y="3570521"/>
              <a:ext cx="396170" cy="515321"/>
            </a:xfrm>
            <a:custGeom>
              <a:avLst/>
              <a:gdLst>
                <a:gd name="T0" fmla="*/ 137 w 137"/>
                <a:gd name="T1" fmla="*/ 42 h 179"/>
                <a:gd name="T2" fmla="*/ 137 w 137"/>
                <a:gd name="T3" fmla="*/ 179 h 179"/>
                <a:gd name="T4" fmla="*/ 0 w 137"/>
                <a:gd name="T5" fmla="*/ 42 h 179"/>
                <a:gd name="T6" fmla="*/ 7 w 137"/>
                <a:gd name="T7" fmla="*/ 0 h 179"/>
                <a:gd name="T8" fmla="*/ 137 w 137"/>
                <a:gd name="T9" fmla="*/ 4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9">
                  <a:moveTo>
                    <a:pt x="137" y="42"/>
                  </a:moveTo>
                  <a:cubicBezTo>
                    <a:pt x="137" y="179"/>
                    <a:pt x="137" y="179"/>
                    <a:pt x="137" y="179"/>
                  </a:cubicBezTo>
                  <a:cubicBezTo>
                    <a:pt x="61" y="179"/>
                    <a:pt x="0" y="118"/>
                    <a:pt x="0" y="42"/>
                  </a:cubicBezTo>
                  <a:cubicBezTo>
                    <a:pt x="0" y="27"/>
                    <a:pt x="2" y="14"/>
                    <a:pt x="7" y="0"/>
                  </a:cubicBezTo>
                  <a:lnTo>
                    <a:pt x="137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88"/>
            <p:cNvSpPr>
              <a:spLocks/>
            </p:cNvSpPr>
            <p:nvPr userDrawn="1"/>
          </p:nvSpPr>
          <p:spPr bwMode="gray">
            <a:xfrm>
              <a:off x="10832994" y="3299456"/>
              <a:ext cx="396170" cy="786384"/>
            </a:xfrm>
            <a:custGeom>
              <a:avLst/>
              <a:gdLst>
                <a:gd name="T0" fmla="*/ 0 w 137"/>
                <a:gd name="T1" fmla="*/ 136 h 273"/>
                <a:gd name="T2" fmla="*/ 0 w 137"/>
                <a:gd name="T3" fmla="*/ 0 h 273"/>
                <a:gd name="T4" fmla="*/ 137 w 137"/>
                <a:gd name="T5" fmla="*/ 136 h 273"/>
                <a:gd name="T6" fmla="*/ 0 w 137"/>
                <a:gd name="T7" fmla="*/ 273 h 273"/>
                <a:gd name="T8" fmla="*/ 0 w 137"/>
                <a:gd name="T9" fmla="*/ 13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73">
                  <a:moveTo>
                    <a:pt x="0" y="13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5" y="0"/>
                    <a:pt x="137" y="61"/>
                    <a:pt x="137" y="136"/>
                  </a:cubicBezTo>
                  <a:cubicBezTo>
                    <a:pt x="137" y="212"/>
                    <a:pt x="75" y="273"/>
                    <a:pt x="0" y="273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89"/>
            <p:cNvSpPr>
              <a:spLocks/>
            </p:cNvSpPr>
            <p:nvPr userDrawn="1"/>
          </p:nvSpPr>
          <p:spPr bwMode="gray">
            <a:xfrm>
              <a:off x="10278951" y="3144562"/>
              <a:ext cx="1105107" cy="109617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1 w 381"/>
                <a:gd name="T5" fmla="*/ 0 h 381"/>
                <a:gd name="T6" fmla="*/ 0 w 381"/>
                <a:gd name="T7" fmla="*/ 190 h 381"/>
                <a:gd name="T8" fmla="*/ 191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3 w 381"/>
                <a:gd name="T17" fmla="*/ 322 h 381"/>
                <a:gd name="T18" fmla="*/ 191 w 381"/>
                <a:gd name="T19" fmla="*/ 377 h 381"/>
                <a:gd name="T20" fmla="*/ 59 w 381"/>
                <a:gd name="T21" fmla="*/ 322 h 381"/>
                <a:gd name="T22" fmla="*/ 5 w 381"/>
                <a:gd name="T23" fmla="*/ 190 h 381"/>
                <a:gd name="T24" fmla="*/ 59 w 381"/>
                <a:gd name="T25" fmla="*/ 59 h 381"/>
                <a:gd name="T26" fmla="*/ 191 w 381"/>
                <a:gd name="T27" fmla="*/ 4 h 381"/>
                <a:gd name="T28" fmla="*/ 323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1" y="0"/>
                  </a:cubicBezTo>
                  <a:cubicBezTo>
                    <a:pt x="86" y="0"/>
                    <a:pt x="0" y="85"/>
                    <a:pt x="0" y="190"/>
                  </a:cubicBezTo>
                  <a:cubicBezTo>
                    <a:pt x="0" y="295"/>
                    <a:pt x="86" y="381"/>
                    <a:pt x="191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3" y="322"/>
                  </a:cubicBezTo>
                  <a:cubicBezTo>
                    <a:pt x="289" y="356"/>
                    <a:pt x="242" y="377"/>
                    <a:pt x="191" y="377"/>
                  </a:cubicBezTo>
                  <a:cubicBezTo>
                    <a:pt x="139" y="377"/>
                    <a:pt x="93" y="356"/>
                    <a:pt x="59" y="322"/>
                  </a:cubicBezTo>
                  <a:cubicBezTo>
                    <a:pt x="25" y="288"/>
                    <a:pt x="5" y="242"/>
                    <a:pt x="5" y="190"/>
                  </a:cubicBezTo>
                  <a:cubicBezTo>
                    <a:pt x="5" y="139"/>
                    <a:pt x="25" y="92"/>
                    <a:pt x="59" y="59"/>
                  </a:cubicBezTo>
                  <a:cubicBezTo>
                    <a:pt x="93" y="25"/>
                    <a:pt x="139" y="4"/>
                    <a:pt x="191" y="4"/>
                  </a:cubicBezTo>
                  <a:cubicBezTo>
                    <a:pt x="242" y="4"/>
                    <a:pt x="289" y="25"/>
                    <a:pt x="323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0"/>
            <p:cNvSpPr>
              <a:spLocks/>
            </p:cNvSpPr>
            <p:nvPr userDrawn="1"/>
          </p:nvSpPr>
          <p:spPr bwMode="gray">
            <a:xfrm flipH="1">
              <a:off x="8831288" y="4586267"/>
              <a:ext cx="268086" cy="1298726"/>
            </a:xfrm>
            <a:custGeom>
              <a:avLst/>
              <a:gdLst>
                <a:gd name="T0" fmla="*/ 92 w 92"/>
                <a:gd name="T1" fmla="*/ 0 h 451"/>
                <a:gd name="T2" fmla="*/ 0 w 92"/>
                <a:gd name="T3" fmla="*/ 0 h 451"/>
                <a:gd name="T4" fmla="*/ 0 w 92"/>
                <a:gd name="T5" fmla="*/ 433 h 451"/>
                <a:gd name="T6" fmla="*/ 18 w 92"/>
                <a:gd name="T7" fmla="*/ 451 h 451"/>
                <a:gd name="T8" fmla="*/ 73 w 92"/>
                <a:gd name="T9" fmla="*/ 451 h 451"/>
                <a:gd name="T10" fmla="*/ 92 w 92"/>
                <a:gd name="T11" fmla="*/ 433 h 451"/>
                <a:gd name="T12" fmla="*/ 92 w 92"/>
                <a:gd name="T13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51">
                  <a:moveTo>
                    <a:pt x="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73" y="451"/>
                    <a:pt x="73" y="451"/>
                    <a:pt x="73" y="451"/>
                  </a:cubicBezTo>
                  <a:cubicBezTo>
                    <a:pt x="84" y="451"/>
                    <a:pt x="92" y="443"/>
                    <a:pt x="92" y="433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1"/>
            <p:cNvSpPr>
              <a:spLocks noEditPoints="1"/>
            </p:cNvSpPr>
            <p:nvPr userDrawn="1"/>
          </p:nvSpPr>
          <p:spPr bwMode="gray">
            <a:xfrm flipH="1">
              <a:off x="9021927" y="4586267"/>
              <a:ext cx="77447" cy="1298726"/>
            </a:xfrm>
            <a:custGeom>
              <a:avLst/>
              <a:gdLst>
                <a:gd name="T0" fmla="*/ 0 w 26"/>
                <a:gd name="T1" fmla="*/ 270 h 451"/>
                <a:gd name="T2" fmla="*/ 0 w 26"/>
                <a:gd name="T3" fmla="*/ 433 h 451"/>
                <a:gd name="T4" fmla="*/ 18 w 26"/>
                <a:gd name="T5" fmla="*/ 451 h 451"/>
                <a:gd name="T6" fmla="*/ 26 w 26"/>
                <a:gd name="T7" fmla="*/ 451 h 451"/>
                <a:gd name="T8" fmla="*/ 26 w 26"/>
                <a:gd name="T9" fmla="*/ 382 h 451"/>
                <a:gd name="T10" fmla="*/ 8 w 26"/>
                <a:gd name="T11" fmla="*/ 356 h 451"/>
                <a:gd name="T12" fmla="*/ 8 w 26"/>
                <a:gd name="T13" fmla="*/ 355 h 451"/>
                <a:gd name="T14" fmla="*/ 8 w 26"/>
                <a:gd name="T15" fmla="*/ 355 h 451"/>
                <a:gd name="T16" fmla="*/ 8 w 26"/>
                <a:gd name="T17" fmla="*/ 355 h 451"/>
                <a:gd name="T18" fmla="*/ 26 w 26"/>
                <a:gd name="T19" fmla="*/ 329 h 451"/>
                <a:gd name="T20" fmla="*/ 26 w 26"/>
                <a:gd name="T21" fmla="*/ 321 h 451"/>
                <a:gd name="T22" fmla="*/ 16 w 26"/>
                <a:gd name="T23" fmla="*/ 298 h 451"/>
                <a:gd name="T24" fmla="*/ 16 w 26"/>
                <a:gd name="T25" fmla="*/ 298 h 451"/>
                <a:gd name="T26" fmla="*/ 16 w 26"/>
                <a:gd name="T27" fmla="*/ 298 h 451"/>
                <a:gd name="T28" fmla="*/ 16 w 26"/>
                <a:gd name="T29" fmla="*/ 298 h 451"/>
                <a:gd name="T30" fmla="*/ 26 w 26"/>
                <a:gd name="T31" fmla="*/ 276 h 451"/>
                <a:gd name="T32" fmla="*/ 26 w 26"/>
                <a:gd name="T33" fmla="*/ 270 h 451"/>
                <a:gd name="T34" fmla="*/ 1 w 26"/>
                <a:gd name="T35" fmla="*/ 270 h 451"/>
                <a:gd name="T36" fmla="*/ 0 w 26"/>
                <a:gd name="T37" fmla="*/ 270 h 451"/>
                <a:gd name="T38" fmla="*/ 26 w 26"/>
                <a:gd name="T39" fmla="*/ 209 h 451"/>
                <a:gd name="T40" fmla="*/ 0 w 26"/>
                <a:gd name="T41" fmla="*/ 209 h 451"/>
                <a:gd name="T42" fmla="*/ 0 w 26"/>
                <a:gd name="T43" fmla="*/ 213 h 451"/>
                <a:gd name="T44" fmla="*/ 1 w 26"/>
                <a:gd name="T45" fmla="*/ 213 h 451"/>
                <a:gd name="T46" fmla="*/ 26 w 26"/>
                <a:gd name="T47" fmla="*/ 213 h 451"/>
                <a:gd name="T48" fmla="*/ 26 w 26"/>
                <a:gd name="T49" fmla="*/ 209 h 451"/>
                <a:gd name="T50" fmla="*/ 26 w 26"/>
                <a:gd name="T51" fmla="*/ 0 h 451"/>
                <a:gd name="T52" fmla="*/ 0 w 26"/>
                <a:gd name="T53" fmla="*/ 0 h 451"/>
                <a:gd name="T54" fmla="*/ 0 w 26"/>
                <a:gd name="T55" fmla="*/ 152 h 451"/>
                <a:gd name="T56" fmla="*/ 26 w 26"/>
                <a:gd name="T57" fmla="*/ 152 h 451"/>
                <a:gd name="T58" fmla="*/ 26 w 26"/>
                <a:gd name="T5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451">
                  <a:moveTo>
                    <a:pt x="0" y="270"/>
                  </a:move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26" y="451"/>
                    <a:pt x="26" y="451"/>
                    <a:pt x="26" y="451"/>
                  </a:cubicBezTo>
                  <a:cubicBezTo>
                    <a:pt x="26" y="382"/>
                    <a:pt x="26" y="382"/>
                    <a:pt x="26" y="382"/>
                  </a:cubicBezTo>
                  <a:cubicBezTo>
                    <a:pt x="16" y="378"/>
                    <a:pt x="8" y="368"/>
                    <a:pt x="8" y="356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43"/>
                    <a:pt x="16" y="333"/>
                    <a:pt x="26" y="329"/>
                  </a:cubicBezTo>
                  <a:cubicBezTo>
                    <a:pt x="26" y="321"/>
                    <a:pt x="26" y="321"/>
                    <a:pt x="26" y="321"/>
                  </a:cubicBezTo>
                  <a:cubicBezTo>
                    <a:pt x="20" y="315"/>
                    <a:pt x="16" y="307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89"/>
                    <a:pt x="20" y="281"/>
                    <a:pt x="26" y="276"/>
                  </a:cubicBezTo>
                  <a:cubicBezTo>
                    <a:pt x="26" y="270"/>
                    <a:pt x="26" y="270"/>
                    <a:pt x="26" y="270"/>
                  </a:cubicBezTo>
                  <a:cubicBezTo>
                    <a:pt x="1" y="270"/>
                    <a:pt x="1" y="270"/>
                    <a:pt x="1" y="270"/>
                  </a:cubicBezTo>
                  <a:cubicBezTo>
                    <a:pt x="0" y="270"/>
                    <a:pt x="0" y="270"/>
                    <a:pt x="0" y="270"/>
                  </a:cubicBezTo>
                  <a:moveTo>
                    <a:pt x="26" y="209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1" y="213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26" y="209"/>
                    <a:pt x="26" y="209"/>
                    <a:pt x="26" y="209"/>
                  </a:cubicBezTo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6676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92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close/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93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4"/>
            <p:cNvSpPr>
              <a:spLocks/>
            </p:cNvSpPr>
            <p:nvPr userDrawn="1"/>
          </p:nvSpPr>
          <p:spPr bwMode="gray">
            <a:xfrm flipH="1">
              <a:off x="8891978" y="5691376"/>
              <a:ext cx="77447" cy="193618"/>
            </a:xfrm>
            <a:custGeom>
              <a:avLst/>
              <a:gdLst>
                <a:gd name="T0" fmla="*/ 27 w 27"/>
                <a:gd name="T1" fmla="*/ 0 h 67"/>
                <a:gd name="T2" fmla="*/ 13 w 27"/>
                <a:gd name="T3" fmla="*/ 0 h 67"/>
                <a:gd name="T4" fmla="*/ 0 w 27"/>
                <a:gd name="T5" fmla="*/ 0 h 67"/>
                <a:gd name="T6" fmla="*/ 0 w 27"/>
                <a:gd name="T7" fmla="*/ 67 h 67"/>
                <a:gd name="T8" fmla="*/ 8 w 27"/>
                <a:gd name="T9" fmla="*/ 67 h 67"/>
                <a:gd name="T10" fmla="*/ 27 w 27"/>
                <a:gd name="T11" fmla="*/ 49 h 67"/>
                <a:gd name="T12" fmla="*/ 27 w 2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7">
                  <a:moveTo>
                    <a:pt x="2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9" y="67"/>
                    <a:pt x="27" y="59"/>
                    <a:pt x="27" y="49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95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163831"/>
            </a:xfrm>
            <a:custGeom>
              <a:avLst/>
              <a:gdLst>
                <a:gd name="T0" fmla="*/ 0 w 125"/>
                <a:gd name="T1" fmla="*/ 29 h 57"/>
                <a:gd name="T2" fmla="*/ 29 w 125"/>
                <a:gd name="T3" fmla="*/ 57 h 57"/>
                <a:gd name="T4" fmla="*/ 70 w 125"/>
                <a:gd name="T5" fmla="*/ 57 h 57"/>
                <a:gd name="T6" fmla="*/ 97 w 125"/>
                <a:gd name="T7" fmla="*/ 57 h 57"/>
                <a:gd name="T8" fmla="*/ 125 w 125"/>
                <a:gd name="T9" fmla="*/ 28 h 57"/>
                <a:gd name="T10" fmla="*/ 125 w 125"/>
                <a:gd name="T11" fmla="*/ 24 h 57"/>
                <a:gd name="T12" fmla="*/ 101 w 125"/>
                <a:gd name="T13" fmla="*/ 0 h 57"/>
                <a:gd name="T14" fmla="*/ 70 w 125"/>
                <a:gd name="T15" fmla="*/ 0 h 57"/>
                <a:gd name="T16" fmla="*/ 29 w 125"/>
                <a:gd name="T17" fmla="*/ 0 h 57"/>
                <a:gd name="T18" fmla="*/ 0 w 125"/>
                <a:gd name="T19" fmla="*/ 28 h 57"/>
                <a:gd name="T20" fmla="*/ 0 w 125"/>
                <a:gd name="T21" fmla="*/ 28 h 57"/>
                <a:gd name="T22" fmla="*/ 0 w 125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57">
                  <a:moveTo>
                    <a:pt x="0" y="29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13" y="57"/>
                    <a:pt x="125" y="44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96"/>
            <p:cNvSpPr>
              <a:spLocks/>
            </p:cNvSpPr>
            <p:nvPr userDrawn="1"/>
          </p:nvSpPr>
          <p:spPr bwMode="gray">
            <a:xfrm flipH="1">
              <a:off x="8707673" y="5517385"/>
              <a:ext cx="119149" cy="86384"/>
            </a:xfrm>
            <a:custGeom>
              <a:avLst/>
              <a:gdLst>
                <a:gd name="T0" fmla="*/ 17 w 41"/>
                <a:gd name="T1" fmla="*/ 0 h 30"/>
                <a:gd name="T2" fmla="*/ 0 w 41"/>
                <a:gd name="T3" fmla="*/ 0 h 30"/>
                <a:gd name="T4" fmla="*/ 17 w 41"/>
                <a:gd name="T5" fmla="*/ 0 h 30"/>
                <a:gd name="T6" fmla="*/ 41 w 41"/>
                <a:gd name="T7" fmla="*/ 24 h 30"/>
                <a:gd name="T8" fmla="*/ 41 w 41"/>
                <a:gd name="T9" fmla="*/ 28 h 30"/>
                <a:gd name="T10" fmla="*/ 41 w 41"/>
                <a:gd name="T11" fmla="*/ 29 h 30"/>
                <a:gd name="T12" fmla="*/ 41 w 41"/>
                <a:gd name="T13" fmla="*/ 30 h 30"/>
                <a:gd name="T14" fmla="*/ 41 w 41"/>
                <a:gd name="T15" fmla="*/ 28 h 30"/>
                <a:gd name="T16" fmla="*/ 41 w 41"/>
                <a:gd name="T17" fmla="*/ 24 h 30"/>
                <a:gd name="T18" fmla="*/ 17 w 41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0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1" y="0"/>
                    <a:pt x="41" y="11"/>
                    <a:pt x="41" y="24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30"/>
                    <a:pt x="41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11"/>
                    <a:pt x="31" y="0"/>
                    <a:pt x="17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97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89362"/>
            </a:xfrm>
            <a:custGeom>
              <a:avLst/>
              <a:gdLst>
                <a:gd name="T0" fmla="*/ 101 w 125"/>
                <a:gd name="T1" fmla="*/ 0 h 31"/>
                <a:gd name="T2" fmla="*/ 84 w 125"/>
                <a:gd name="T3" fmla="*/ 0 h 31"/>
                <a:gd name="T4" fmla="*/ 70 w 125"/>
                <a:gd name="T5" fmla="*/ 0 h 31"/>
                <a:gd name="T6" fmla="*/ 57 w 125"/>
                <a:gd name="T7" fmla="*/ 0 h 31"/>
                <a:gd name="T8" fmla="*/ 29 w 125"/>
                <a:gd name="T9" fmla="*/ 0 h 31"/>
                <a:gd name="T10" fmla="*/ 18 w 125"/>
                <a:gd name="T11" fmla="*/ 2 h 31"/>
                <a:gd name="T12" fmla="*/ 0 w 125"/>
                <a:gd name="T13" fmla="*/ 28 h 31"/>
                <a:gd name="T14" fmla="*/ 0 w 125"/>
                <a:gd name="T15" fmla="*/ 28 h 31"/>
                <a:gd name="T16" fmla="*/ 0 w 125"/>
                <a:gd name="T17" fmla="*/ 29 h 31"/>
                <a:gd name="T18" fmla="*/ 1 w 125"/>
                <a:gd name="T19" fmla="*/ 31 h 31"/>
                <a:gd name="T20" fmla="*/ 29 w 125"/>
                <a:gd name="T21" fmla="*/ 6 h 31"/>
                <a:gd name="T22" fmla="*/ 70 w 125"/>
                <a:gd name="T23" fmla="*/ 6 h 31"/>
                <a:gd name="T24" fmla="*/ 101 w 125"/>
                <a:gd name="T25" fmla="*/ 6 h 31"/>
                <a:gd name="T26" fmla="*/ 125 w 125"/>
                <a:gd name="T27" fmla="*/ 29 h 31"/>
                <a:gd name="T28" fmla="*/ 125 w 125"/>
                <a:gd name="T29" fmla="*/ 28 h 31"/>
                <a:gd name="T30" fmla="*/ 125 w 125"/>
                <a:gd name="T31" fmla="*/ 24 h 31"/>
                <a:gd name="T32" fmla="*/ 101 w 125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31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0"/>
                    <a:pt x="18" y="2"/>
                  </a:cubicBezTo>
                  <a:cubicBezTo>
                    <a:pt x="8" y="6"/>
                    <a:pt x="0" y="16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14" y="6"/>
                    <a:pt x="125" y="16"/>
                    <a:pt x="125" y="29"/>
                  </a:cubicBezTo>
                  <a:cubicBezTo>
                    <a:pt x="125" y="29"/>
                    <a:pt x="125" y="29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8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163831"/>
            </a:xfrm>
            <a:custGeom>
              <a:avLst/>
              <a:gdLst>
                <a:gd name="T0" fmla="*/ 0 w 151"/>
                <a:gd name="T1" fmla="*/ 28 h 57"/>
                <a:gd name="T2" fmla="*/ 28 w 151"/>
                <a:gd name="T3" fmla="*/ 57 h 57"/>
                <a:gd name="T4" fmla="*/ 95 w 151"/>
                <a:gd name="T5" fmla="*/ 57 h 57"/>
                <a:gd name="T6" fmla="*/ 122 w 151"/>
                <a:gd name="T7" fmla="*/ 57 h 57"/>
                <a:gd name="T8" fmla="*/ 151 w 151"/>
                <a:gd name="T9" fmla="*/ 28 h 57"/>
                <a:gd name="T10" fmla="*/ 151 w 151"/>
                <a:gd name="T11" fmla="*/ 24 h 57"/>
                <a:gd name="T12" fmla="*/ 127 w 151"/>
                <a:gd name="T13" fmla="*/ 0 h 57"/>
                <a:gd name="T14" fmla="*/ 95 w 151"/>
                <a:gd name="T15" fmla="*/ 0 h 57"/>
                <a:gd name="T16" fmla="*/ 28 w 151"/>
                <a:gd name="T17" fmla="*/ 0 h 57"/>
                <a:gd name="T18" fmla="*/ 0 w 151"/>
                <a:gd name="T19" fmla="*/ 28 h 57"/>
                <a:gd name="T20" fmla="*/ 0 w 151"/>
                <a:gd name="T21" fmla="*/ 28 h 57"/>
                <a:gd name="T22" fmla="*/ 0 w 151"/>
                <a:gd name="T23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57">
                  <a:moveTo>
                    <a:pt x="0" y="28"/>
                  </a:moveTo>
                  <a:cubicBezTo>
                    <a:pt x="0" y="44"/>
                    <a:pt x="12" y="57"/>
                    <a:pt x="28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38" y="57"/>
                    <a:pt x="151" y="44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99"/>
            <p:cNvSpPr>
              <a:spLocks/>
            </p:cNvSpPr>
            <p:nvPr userDrawn="1"/>
          </p:nvSpPr>
          <p:spPr bwMode="gray">
            <a:xfrm flipH="1">
              <a:off x="8609376" y="5353556"/>
              <a:ext cx="217446" cy="86384"/>
            </a:xfrm>
            <a:custGeom>
              <a:avLst/>
              <a:gdLst>
                <a:gd name="T0" fmla="*/ 51 w 75"/>
                <a:gd name="T1" fmla="*/ 0 h 30"/>
                <a:gd name="T2" fmla="*/ 19 w 75"/>
                <a:gd name="T3" fmla="*/ 0 h 30"/>
                <a:gd name="T4" fmla="*/ 0 w 75"/>
                <a:gd name="T5" fmla="*/ 0 h 30"/>
                <a:gd name="T6" fmla="*/ 19 w 75"/>
                <a:gd name="T7" fmla="*/ 0 h 30"/>
                <a:gd name="T8" fmla="*/ 51 w 75"/>
                <a:gd name="T9" fmla="*/ 0 h 30"/>
                <a:gd name="T10" fmla="*/ 75 w 75"/>
                <a:gd name="T11" fmla="*/ 24 h 30"/>
                <a:gd name="T12" fmla="*/ 75 w 75"/>
                <a:gd name="T13" fmla="*/ 28 h 30"/>
                <a:gd name="T14" fmla="*/ 75 w 75"/>
                <a:gd name="T15" fmla="*/ 29 h 30"/>
                <a:gd name="T16" fmla="*/ 75 w 75"/>
                <a:gd name="T17" fmla="*/ 30 h 30"/>
                <a:gd name="T18" fmla="*/ 75 w 75"/>
                <a:gd name="T19" fmla="*/ 28 h 30"/>
                <a:gd name="T20" fmla="*/ 75 w 75"/>
                <a:gd name="T21" fmla="*/ 24 h 30"/>
                <a:gd name="T22" fmla="*/ 51 w 75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30">
                  <a:moveTo>
                    <a:pt x="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5" y="10"/>
                    <a:pt x="75" y="24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30"/>
                    <a:pt x="75" y="30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10"/>
                    <a:pt x="64" y="0"/>
                    <a:pt x="51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0"/>
            <p:cNvSpPr>
              <a:spLocks/>
            </p:cNvSpPr>
            <p:nvPr userDrawn="1"/>
          </p:nvSpPr>
          <p:spPr bwMode="gray">
            <a:xfrm flipH="1">
              <a:off x="8904269" y="5353556"/>
              <a:ext cx="113192" cy="17872"/>
            </a:xfrm>
            <a:custGeom>
              <a:avLst/>
              <a:gdLst>
                <a:gd name="T0" fmla="*/ 39 w 39"/>
                <a:gd name="T1" fmla="*/ 0 h 6"/>
                <a:gd name="T2" fmla="*/ 18 w 39"/>
                <a:gd name="T3" fmla="*/ 0 h 6"/>
                <a:gd name="T4" fmla="*/ 0 w 39"/>
                <a:gd name="T5" fmla="*/ 6 h 6"/>
                <a:gd name="T6" fmla="*/ 0 w 39"/>
                <a:gd name="T7" fmla="*/ 6 h 6"/>
                <a:gd name="T8" fmla="*/ 18 w 39"/>
                <a:gd name="T9" fmla="*/ 0 h 6"/>
                <a:gd name="T10" fmla="*/ 39 w 3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0"/>
                    <a:pt x="5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11" y="0"/>
                    <a:pt x="18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334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01"/>
            <p:cNvSpPr>
              <a:spLocks/>
            </p:cNvSpPr>
            <p:nvPr userDrawn="1"/>
          </p:nvSpPr>
          <p:spPr bwMode="gray">
            <a:xfrm flipH="1">
              <a:off x="9017461" y="5371428"/>
              <a:ext cx="29787" cy="62554"/>
            </a:xfrm>
            <a:custGeom>
              <a:avLst/>
              <a:gdLst>
                <a:gd name="T0" fmla="*/ 10 w 10"/>
                <a:gd name="T1" fmla="*/ 0 h 22"/>
                <a:gd name="T2" fmla="*/ 0 w 10"/>
                <a:gd name="T3" fmla="*/ 22 h 22"/>
                <a:gd name="T4" fmla="*/ 0 w 10"/>
                <a:gd name="T5" fmla="*/ 22 h 22"/>
                <a:gd name="T6" fmla="*/ 10 w 10"/>
                <a:gd name="T7" fmla="*/ 0 h 22"/>
                <a:gd name="T8" fmla="*/ 10 w 1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4" y="5"/>
                    <a:pt x="0" y="1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4" y="5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85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02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89362"/>
            </a:xfrm>
            <a:custGeom>
              <a:avLst/>
              <a:gdLst>
                <a:gd name="T0" fmla="*/ 127 w 151"/>
                <a:gd name="T1" fmla="*/ 0 h 31"/>
                <a:gd name="T2" fmla="*/ 95 w 151"/>
                <a:gd name="T3" fmla="*/ 0 h 31"/>
                <a:gd name="T4" fmla="*/ 76 w 151"/>
                <a:gd name="T5" fmla="*/ 0 h 31"/>
                <a:gd name="T6" fmla="*/ 49 w 151"/>
                <a:gd name="T7" fmla="*/ 0 h 31"/>
                <a:gd name="T8" fmla="*/ 28 w 151"/>
                <a:gd name="T9" fmla="*/ 0 h 31"/>
                <a:gd name="T10" fmla="*/ 10 w 151"/>
                <a:gd name="T11" fmla="*/ 6 h 31"/>
                <a:gd name="T12" fmla="*/ 0 w 151"/>
                <a:gd name="T13" fmla="*/ 28 h 31"/>
                <a:gd name="T14" fmla="*/ 0 w 151"/>
                <a:gd name="T15" fmla="*/ 28 h 31"/>
                <a:gd name="T16" fmla="*/ 0 w 151"/>
                <a:gd name="T17" fmla="*/ 28 h 31"/>
                <a:gd name="T18" fmla="*/ 0 w 151"/>
                <a:gd name="T19" fmla="*/ 31 h 31"/>
                <a:gd name="T20" fmla="*/ 28 w 151"/>
                <a:gd name="T21" fmla="*/ 6 h 31"/>
                <a:gd name="T22" fmla="*/ 95 w 151"/>
                <a:gd name="T23" fmla="*/ 6 h 31"/>
                <a:gd name="T24" fmla="*/ 127 w 151"/>
                <a:gd name="T25" fmla="*/ 6 h 31"/>
                <a:gd name="T26" fmla="*/ 151 w 151"/>
                <a:gd name="T27" fmla="*/ 29 h 31"/>
                <a:gd name="T28" fmla="*/ 151 w 151"/>
                <a:gd name="T29" fmla="*/ 28 h 31"/>
                <a:gd name="T30" fmla="*/ 151 w 151"/>
                <a:gd name="T31" fmla="*/ 24 h 31"/>
                <a:gd name="T32" fmla="*/ 127 w 151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31">
                  <a:moveTo>
                    <a:pt x="127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5" y="2"/>
                    <a:pt x="10" y="6"/>
                  </a:cubicBezTo>
                  <a:cubicBezTo>
                    <a:pt x="4" y="11"/>
                    <a:pt x="0" y="1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17"/>
                    <a:pt x="13" y="6"/>
                    <a:pt x="28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0" y="6"/>
                    <a:pt x="150" y="16"/>
                    <a:pt x="151" y="29"/>
                  </a:cubicBezTo>
                  <a:cubicBezTo>
                    <a:pt x="151" y="29"/>
                    <a:pt x="151" y="29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03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163831"/>
            </a:xfrm>
            <a:custGeom>
              <a:avLst/>
              <a:gdLst>
                <a:gd name="T0" fmla="*/ 0 w 202"/>
                <a:gd name="T1" fmla="*/ 28 h 57"/>
                <a:gd name="T2" fmla="*/ 29 w 202"/>
                <a:gd name="T3" fmla="*/ 57 h 57"/>
                <a:gd name="T4" fmla="*/ 137 w 202"/>
                <a:gd name="T5" fmla="*/ 57 h 57"/>
                <a:gd name="T6" fmla="*/ 173 w 202"/>
                <a:gd name="T7" fmla="*/ 57 h 57"/>
                <a:gd name="T8" fmla="*/ 202 w 202"/>
                <a:gd name="T9" fmla="*/ 28 h 57"/>
                <a:gd name="T10" fmla="*/ 202 w 202"/>
                <a:gd name="T11" fmla="*/ 24 h 57"/>
                <a:gd name="T12" fmla="*/ 178 w 202"/>
                <a:gd name="T13" fmla="*/ 0 h 57"/>
                <a:gd name="T14" fmla="*/ 137 w 202"/>
                <a:gd name="T15" fmla="*/ 0 h 57"/>
                <a:gd name="T16" fmla="*/ 29 w 202"/>
                <a:gd name="T17" fmla="*/ 0 h 57"/>
                <a:gd name="T18" fmla="*/ 0 w 202"/>
                <a:gd name="T19" fmla="*/ 28 h 57"/>
                <a:gd name="T20" fmla="*/ 0 w 202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57">
                  <a:moveTo>
                    <a:pt x="0" y="28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89" y="57"/>
                    <a:pt x="202" y="44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0"/>
                    <a:pt x="191" y="0"/>
                    <a:pt x="17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04"/>
            <p:cNvSpPr>
              <a:spLocks/>
            </p:cNvSpPr>
            <p:nvPr userDrawn="1"/>
          </p:nvSpPr>
          <p:spPr bwMode="gray">
            <a:xfrm flipH="1">
              <a:off x="9094908" y="5189725"/>
              <a:ext cx="95319" cy="80427"/>
            </a:xfrm>
            <a:custGeom>
              <a:avLst/>
              <a:gdLst>
                <a:gd name="T0" fmla="*/ 33 w 33"/>
                <a:gd name="T1" fmla="*/ 0 h 28"/>
                <a:gd name="T2" fmla="*/ 5 w 33"/>
                <a:gd name="T3" fmla="*/ 28 h 28"/>
                <a:gd name="T4" fmla="*/ 0 w 33"/>
                <a:gd name="T5" fmla="*/ 28 h 28"/>
                <a:gd name="T6" fmla="*/ 5 w 33"/>
                <a:gd name="T7" fmla="*/ 28 h 28"/>
                <a:gd name="T8" fmla="*/ 5 w 33"/>
                <a:gd name="T9" fmla="*/ 28 h 28"/>
                <a:gd name="T10" fmla="*/ 33 w 33"/>
                <a:gd name="T11" fmla="*/ 0 h 28"/>
                <a:gd name="T12" fmla="*/ 33 w 3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3" y="0"/>
                  </a:moveTo>
                  <a:cubicBezTo>
                    <a:pt x="18" y="0"/>
                    <a:pt x="5" y="13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13"/>
                    <a:pt x="18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05"/>
            <p:cNvSpPr>
              <a:spLocks/>
            </p:cNvSpPr>
            <p:nvPr userDrawn="1"/>
          </p:nvSpPr>
          <p:spPr bwMode="gray">
            <a:xfrm flipH="1">
              <a:off x="8588524" y="5258237"/>
              <a:ext cx="0" cy="17872"/>
            </a:xfrm>
            <a:custGeom>
              <a:avLst/>
              <a:gdLst>
                <a:gd name="T0" fmla="*/ 0 h 6"/>
                <a:gd name="T1" fmla="*/ 0 h 6"/>
                <a:gd name="T2" fmla="*/ 4 h 6"/>
                <a:gd name="T3" fmla="*/ 5 h 6"/>
                <a:gd name="T4" fmla="*/ 6 h 6"/>
                <a:gd name="T5" fmla="*/ 4 h 6"/>
                <a:gd name="T6" fmla="*/ 0 h 6"/>
                <a:gd name="T7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06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89362"/>
            </a:xfrm>
            <a:custGeom>
              <a:avLst/>
              <a:gdLst>
                <a:gd name="T0" fmla="*/ 178 w 202"/>
                <a:gd name="T1" fmla="*/ 0 h 31"/>
                <a:gd name="T2" fmla="*/ 137 w 202"/>
                <a:gd name="T3" fmla="*/ 0 h 31"/>
                <a:gd name="T4" fmla="*/ 120 w 202"/>
                <a:gd name="T5" fmla="*/ 0 h 31"/>
                <a:gd name="T6" fmla="*/ 93 w 202"/>
                <a:gd name="T7" fmla="*/ 0 h 31"/>
                <a:gd name="T8" fmla="*/ 54 w 202"/>
                <a:gd name="T9" fmla="*/ 0 h 31"/>
                <a:gd name="T10" fmla="*/ 29 w 202"/>
                <a:gd name="T11" fmla="*/ 0 h 31"/>
                <a:gd name="T12" fmla="*/ 28 w 202"/>
                <a:gd name="T13" fmla="*/ 0 h 31"/>
                <a:gd name="T14" fmla="*/ 28 w 202"/>
                <a:gd name="T15" fmla="*/ 0 h 31"/>
                <a:gd name="T16" fmla="*/ 0 w 202"/>
                <a:gd name="T17" fmla="*/ 28 h 31"/>
                <a:gd name="T18" fmla="*/ 0 w 202"/>
                <a:gd name="T19" fmla="*/ 28 h 31"/>
                <a:gd name="T20" fmla="*/ 0 w 202"/>
                <a:gd name="T21" fmla="*/ 31 h 31"/>
                <a:gd name="T22" fmla="*/ 29 w 202"/>
                <a:gd name="T23" fmla="*/ 6 h 31"/>
                <a:gd name="T24" fmla="*/ 137 w 202"/>
                <a:gd name="T25" fmla="*/ 6 h 31"/>
                <a:gd name="T26" fmla="*/ 178 w 202"/>
                <a:gd name="T27" fmla="*/ 6 h 31"/>
                <a:gd name="T28" fmla="*/ 202 w 202"/>
                <a:gd name="T29" fmla="*/ 29 h 31"/>
                <a:gd name="T30" fmla="*/ 202 w 202"/>
                <a:gd name="T31" fmla="*/ 28 h 31"/>
                <a:gd name="T32" fmla="*/ 202 w 202"/>
                <a:gd name="T33" fmla="*/ 24 h 31"/>
                <a:gd name="T34" fmla="*/ 202 w 202"/>
                <a:gd name="T35" fmla="*/ 24 h 31"/>
                <a:gd name="T36" fmla="*/ 179 w 202"/>
                <a:gd name="T37" fmla="*/ 0 h 31"/>
                <a:gd name="T38" fmla="*/ 178 w 202"/>
                <a:gd name="T3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2" h="31">
                  <a:moveTo>
                    <a:pt x="178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91" y="6"/>
                    <a:pt x="201" y="16"/>
                    <a:pt x="202" y="29"/>
                  </a:cubicBezTo>
                  <a:cubicBezTo>
                    <a:pt x="202" y="29"/>
                    <a:pt x="202" y="28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79" y="0"/>
                    <a:pt x="178" y="0"/>
                    <a:pt x="178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107"/>
            <p:cNvSpPr>
              <a:spLocks noEditPoints="1"/>
            </p:cNvSpPr>
            <p:nvPr userDrawn="1"/>
          </p:nvSpPr>
          <p:spPr bwMode="gray">
            <a:xfrm>
              <a:off x="8321927" y="3123712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383 h 446"/>
                <a:gd name="T12" fmla="*/ 42 w 446"/>
                <a:gd name="T13" fmla="*/ 202 h 446"/>
                <a:gd name="T14" fmla="*/ 223 w 446"/>
                <a:gd name="T15" fmla="*/ 21 h 446"/>
                <a:gd name="T16" fmla="*/ 404 w 446"/>
                <a:gd name="T17" fmla="*/ 202 h 446"/>
                <a:gd name="T18" fmla="*/ 223 w 446"/>
                <a:gd name="T19" fmla="*/ 3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383"/>
                  </a:moveTo>
                  <a:cubicBezTo>
                    <a:pt x="123" y="383"/>
                    <a:pt x="42" y="302"/>
                    <a:pt x="42" y="202"/>
                  </a:cubicBezTo>
                  <a:cubicBezTo>
                    <a:pt x="42" y="102"/>
                    <a:pt x="123" y="21"/>
                    <a:pt x="223" y="21"/>
                  </a:cubicBezTo>
                  <a:cubicBezTo>
                    <a:pt x="323" y="21"/>
                    <a:pt x="404" y="102"/>
                    <a:pt x="404" y="202"/>
                  </a:cubicBezTo>
                  <a:cubicBezTo>
                    <a:pt x="404" y="302"/>
                    <a:pt x="323" y="383"/>
                    <a:pt x="223" y="383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08"/>
            <p:cNvSpPr>
              <a:spLocks noEditPoints="1"/>
            </p:cNvSpPr>
            <p:nvPr userDrawn="1"/>
          </p:nvSpPr>
          <p:spPr bwMode="gray">
            <a:xfrm>
              <a:off x="8321927" y="3084987"/>
              <a:ext cx="1292768" cy="1239151"/>
            </a:xfrm>
            <a:custGeom>
              <a:avLst/>
              <a:gdLst>
                <a:gd name="T0" fmla="*/ 223 w 446"/>
                <a:gd name="T1" fmla="*/ 431 h 431"/>
                <a:gd name="T2" fmla="*/ 446 w 446"/>
                <a:gd name="T3" fmla="*/ 208 h 431"/>
                <a:gd name="T4" fmla="*/ 223 w 446"/>
                <a:gd name="T5" fmla="*/ 0 h 431"/>
                <a:gd name="T6" fmla="*/ 0 w 446"/>
                <a:gd name="T7" fmla="*/ 208 h 431"/>
                <a:gd name="T8" fmla="*/ 223 w 446"/>
                <a:gd name="T9" fmla="*/ 431 h 431"/>
                <a:gd name="T10" fmla="*/ 223 w 446"/>
                <a:gd name="T11" fmla="*/ 48 h 431"/>
                <a:gd name="T12" fmla="*/ 404 w 446"/>
                <a:gd name="T13" fmla="*/ 229 h 431"/>
                <a:gd name="T14" fmla="*/ 223 w 446"/>
                <a:gd name="T15" fmla="*/ 410 h 431"/>
                <a:gd name="T16" fmla="*/ 42 w 446"/>
                <a:gd name="T17" fmla="*/ 229 h 431"/>
                <a:gd name="T18" fmla="*/ 223 w 446"/>
                <a:gd name="T19" fmla="*/ 4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31">
                  <a:moveTo>
                    <a:pt x="223" y="431"/>
                  </a:moveTo>
                  <a:cubicBezTo>
                    <a:pt x="346" y="431"/>
                    <a:pt x="446" y="331"/>
                    <a:pt x="446" y="208"/>
                  </a:cubicBezTo>
                  <a:cubicBezTo>
                    <a:pt x="446" y="103"/>
                    <a:pt x="346" y="0"/>
                    <a:pt x="223" y="0"/>
                  </a:cubicBezTo>
                  <a:cubicBezTo>
                    <a:pt x="100" y="0"/>
                    <a:pt x="0" y="107"/>
                    <a:pt x="0" y="208"/>
                  </a:cubicBezTo>
                  <a:cubicBezTo>
                    <a:pt x="0" y="331"/>
                    <a:pt x="100" y="431"/>
                    <a:pt x="223" y="431"/>
                  </a:cubicBezTo>
                  <a:moveTo>
                    <a:pt x="223" y="48"/>
                  </a:moveTo>
                  <a:cubicBezTo>
                    <a:pt x="323" y="48"/>
                    <a:pt x="404" y="129"/>
                    <a:pt x="404" y="229"/>
                  </a:cubicBezTo>
                  <a:cubicBezTo>
                    <a:pt x="404" y="329"/>
                    <a:pt x="323" y="410"/>
                    <a:pt x="223" y="410"/>
                  </a:cubicBezTo>
                  <a:cubicBezTo>
                    <a:pt x="123" y="410"/>
                    <a:pt x="42" y="329"/>
                    <a:pt x="42" y="229"/>
                  </a:cubicBezTo>
                  <a:cubicBezTo>
                    <a:pt x="42" y="129"/>
                    <a:pt x="123" y="48"/>
                    <a:pt x="223" y="48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09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110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111"/>
            <p:cNvSpPr>
              <a:spLocks noEditPoints="1"/>
            </p:cNvSpPr>
            <p:nvPr userDrawn="1"/>
          </p:nvSpPr>
          <p:spPr bwMode="gray">
            <a:xfrm>
              <a:off x="8321927" y="3704563"/>
              <a:ext cx="1292768" cy="2980"/>
            </a:xfrm>
            <a:custGeom>
              <a:avLst/>
              <a:gdLst>
                <a:gd name="T0" fmla="*/ 0 w 446"/>
                <a:gd name="T1" fmla="*/ 0 h 1"/>
                <a:gd name="T2" fmla="*/ 0 w 446"/>
                <a:gd name="T3" fmla="*/ 1 h 1"/>
                <a:gd name="T4" fmla="*/ 0 w 446"/>
                <a:gd name="T5" fmla="*/ 0 h 1"/>
                <a:gd name="T6" fmla="*/ 446 w 446"/>
                <a:gd name="T7" fmla="*/ 0 h 1"/>
                <a:gd name="T8" fmla="*/ 446 w 446"/>
                <a:gd name="T9" fmla="*/ 1 h 1"/>
                <a:gd name="T10" fmla="*/ 446 w 44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6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446" y="0"/>
                  </a:moveTo>
                  <a:cubicBezTo>
                    <a:pt x="446" y="0"/>
                    <a:pt x="446" y="1"/>
                    <a:pt x="446" y="1"/>
                  </a:cubicBezTo>
                  <a:cubicBezTo>
                    <a:pt x="446" y="1"/>
                    <a:pt x="446" y="0"/>
                    <a:pt x="4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12"/>
            <p:cNvSpPr>
              <a:spLocks/>
            </p:cNvSpPr>
            <p:nvPr userDrawn="1"/>
          </p:nvSpPr>
          <p:spPr bwMode="gray">
            <a:xfrm>
              <a:off x="8321927" y="3064137"/>
              <a:ext cx="1292768" cy="667235"/>
            </a:xfrm>
            <a:custGeom>
              <a:avLst/>
              <a:gdLst>
                <a:gd name="T0" fmla="*/ 223 w 446"/>
                <a:gd name="T1" fmla="*/ 0 h 232"/>
                <a:gd name="T2" fmla="*/ 0 w 446"/>
                <a:gd name="T3" fmla="*/ 223 h 232"/>
                <a:gd name="T4" fmla="*/ 0 w 446"/>
                <a:gd name="T5" fmla="*/ 223 h 232"/>
                <a:gd name="T6" fmla="*/ 0 w 446"/>
                <a:gd name="T7" fmla="*/ 224 h 232"/>
                <a:gd name="T8" fmla="*/ 0 w 446"/>
                <a:gd name="T9" fmla="*/ 232 h 232"/>
                <a:gd name="T10" fmla="*/ 223 w 446"/>
                <a:gd name="T11" fmla="*/ 17 h 232"/>
                <a:gd name="T12" fmla="*/ 446 w 446"/>
                <a:gd name="T13" fmla="*/ 232 h 232"/>
                <a:gd name="T14" fmla="*/ 446 w 446"/>
                <a:gd name="T15" fmla="*/ 224 h 232"/>
                <a:gd name="T16" fmla="*/ 446 w 446"/>
                <a:gd name="T17" fmla="*/ 223 h 232"/>
                <a:gd name="T18" fmla="*/ 446 w 446"/>
                <a:gd name="T19" fmla="*/ 223 h 232"/>
                <a:gd name="T20" fmla="*/ 223 w 446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6" h="232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4"/>
                    <a:pt x="0" y="224"/>
                  </a:cubicBezTo>
                  <a:cubicBezTo>
                    <a:pt x="0" y="226"/>
                    <a:pt x="0" y="229"/>
                    <a:pt x="0" y="232"/>
                  </a:cubicBezTo>
                  <a:cubicBezTo>
                    <a:pt x="5" y="112"/>
                    <a:pt x="103" y="17"/>
                    <a:pt x="223" y="17"/>
                  </a:cubicBezTo>
                  <a:cubicBezTo>
                    <a:pt x="343" y="17"/>
                    <a:pt x="442" y="112"/>
                    <a:pt x="446" y="232"/>
                  </a:cubicBezTo>
                  <a:cubicBezTo>
                    <a:pt x="446" y="229"/>
                    <a:pt x="446" y="226"/>
                    <a:pt x="446" y="224"/>
                  </a:cubicBezTo>
                  <a:cubicBezTo>
                    <a:pt x="446" y="224"/>
                    <a:pt x="446" y="223"/>
                    <a:pt x="446" y="223"/>
                  </a:cubicBezTo>
                  <a:cubicBezTo>
                    <a:pt x="446" y="223"/>
                    <a:pt x="446" y="223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</a:path>
              </a:pathLst>
            </a:custGeom>
            <a:solidFill>
              <a:srgbClr val="F5C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Rectangle 113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Rectangle 114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115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solidFill>
              <a:srgbClr val="A8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116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17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163831"/>
            </a:xfrm>
            <a:custGeom>
              <a:avLst/>
              <a:gdLst>
                <a:gd name="T0" fmla="*/ 0 w 190"/>
                <a:gd name="T1" fmla="*/ 29 h 57"/>
                <a:gd name="T2" fmla="*/ 28 w 190"/>
                <a:gd name="T3" fmla="*/ 57 h 57"/>
                <a:gd name="T4" fmla="*/ 125 w 190"/>
                <a:gd name="T5" fmla="*/ 57 h 57"/>
                <a:gd name="T6" fmla="*/ 162 w 190"/>
                <a:gd name="T7" fmla="*/ 57 h 57"/>
                <a:gd name="T8" fmla="*/ 190 w 190"/>
                <a:gd name="T9" fmla="*/ 29 h 57"/>
                <a:gd name="T10" fmla="*/ 190 w 190"/>
                <a:gd name="T11" fmla="*/ 24 h 57"/>
                <a:gd name="T12" fmla="*/ 166 w 190"/>
                <a:gd name="T13" fmla="*/ 0 h 57"/>
                <a:gd name="T14" fmla="*/ 125 w 190"/>
                <a:gd name="T15" fmla="*/ 0 h 57"/>
                <a:gd name="T16" fmla="*/ 28 w 190"/>
                <a:gd name="T17" fmla="*/ 0 h 57"/>
                <a:gd name="T18" fmla="*/ 0 w 190"/>
                <a:gd name="T19" fmla="*/ 29 h 57"/>
                <a:gd name="T20" fmla="*/ 0 w 190"/>
                <a:gd name="T21" fmla="*/ 29 h 57"/>
                <a:gd name="T22" fmla="*/ 0 w 190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57">
                  <a:moveTo>
                    <a:pt x="0" y="29"/>
                  </a:moveTo>
                  <a:cubicBezTo>
                    <a:pt x="0" y="45"/>
                    <a:pt x="12" y="57"/>
                    <a:pt x="28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77" y="57"/>
                    <a:pt x="190" y="45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118"/>
            <p:cNvSpPr>
              <a:spLocks/>
            </p:cNvSpPr>
            <p:nvPr userDrawn="1"/>
          </p:nvSpPr>
          <p:spPr bwMode="gray">
            <a:xfrm flipH="1">
              <a:off x="8636183" y="5013981"/>
              <a:ext cx="190639" cy="89362"/>
            </a:xfrm>
            <a:custGeom>
              <a:avLst/>
              <a:gdLst>
                <a:gd name="T0" fmla="*/ 42 w 66"/>
                <a:gd name="T1" fmla="*/ 0 h 31"/>
                <a:gd name="T2" fmla="*/ 1 w 66"/>
                <a:gd name="T3" fmla="*/ 0 h 31"/>
                <a:gd name="T4" fmla="*/ 0 w 66"/>
                <a:gd name="T5" fmla="*/ 0 h 31"/>
                <a:gd name="T6" fmla="*/ 1 w 66"/>
                <a:gd name="T7" fmla="*/ 0 h 31"/>
                <a:gd name="T8" fmla="*/ 42 w 66"/>
                <a:gd name="T9" fmla="*/ 0 h 31"/>
                <a:gd name="T10" fmla="*/ 66 w 66"/>
                <a:gd name="T11" fmla="*/ 24 h 31"/>
                <a:gd name="T12" fmla="*/ 66 w 66"/>
                <a:gd name="T13" fmla="*/ 29 h 31"/>
                <a:gd name="T14" fmla="*/ 66 w 66"/>
                <a:gd name="T15" fmla="*/ 30 h 31"/>
                <a:gd name="T16" fmla="*/ 66 w 66"/>
                <a:gd name="T17" fmla="*/ 31 h 31"/>
                <a:gd name="T18" fmla="*/ 66 w 66"/>
                <a:gd name="T19" fmla="*/ 29 h 31"/>
                <a:gd name="T20" fmla="*/ 66 w 66"/>
                <a:gd name="T21" fmla="*/ 24 h 31"/>
                <a:gd name="T22" fmla="*/ 42 w 66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31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5" y="0"/>
                    <a:pt x="66" y="11"/>
                    <a:pt x="66" y="24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30"/>
                    <a:pt x="66" y="30"/>
                  </a:cubicBezTo>
                  <a:cubicBezTo>
                    <a:pt x="66" y="30"/>
                    <a:pt x="66" y="30"/>
                    <a:pt x="66" y="31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11"/>
                    <a:pt x="55" y="0"/>
                    <a:pt x="42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119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92342"/>
            </a:xfrm>
            <a:custGeom>
              <a:avLst/>
              <a:gdLst>
                <a:gd name="T0" fmla="*/ 166 w 190"/>
                <a:gd name="T1" fmla="*/ 0 h 32"/>
                <a:gd name="T2" fmla="*/ 125 w 190"/>
                <a:gd name="T3" fmla="*/ 0 h 32"/>
                <a:gd name="T4" fmla="*/ 124 w 190"/>
                <a:gd name="T5" fmla="*/ 0 h 32"/>
                <a:gd name="T6" fmla="*/ 97 w 190"/>
                <a:gd name="T7" fmla="*/ 0 h 32"/>
                <a:gd name="T8" fmla="*/ 58 w 190"/>
                <a:gd name="T9" fmla="*/ 0 h 32"/>
                <a:gd name="T10" fmla="*/ 32 w 190"/>
                <a:gd name="T11" fmla="*/ 0 h 32"/>
                <a:gd name="T12" fmla="*/ 28 w 190"/>
                <a:gd name="T13" fmla="*/ 0 h 32"/>
                <a:gd name="T14" fmla="*/ 0 w 190"/>
                <a:gd name="T15" fmla="*/ 29 h 32"/>
                <a:gd name="T16" fmla="*/ 0 w 190"/>
                <a:gd name="T17" fmla="*/ 29 h 32"/>
                <a:gd name="T18" fmla="*/ 0 w 190"/>
                <a:gd name="T19" fmla="*/ 29 h 32"/>
                <a:gd name="T20" fmla="*/ 0 w 190"/>
                <a:gd name="T21" fmla="*/ 32 h 32"/>
                <a:gd name="T22" fmla="*/ 28 w 190"/>
                <a:gd name="T23" fmla="*/ 7 h 32"/>
                <a:gd name="T24" fmla="*/ 125 w 190"/>
                <a:gd name="T25" fmla="*/ 7 h 32"/>
                <a:gd name="T26" fmla="*/ 166 w 190"/>
                <a:gd name="T27" fmla="*/ 7 h 32"/>
                <a:gd name="T28" fmla="*/ 190 w 190"/>
                <a:gd name="T29" fmla="*/ 30 h 32"/>
                <a:gd name="T30" fmla="*/ 190 w 190"/>
                <a:gd name="T31" fmla="*/ 29 h 32"/>
                <a:gd name="T32" fmla="*/ 190 w 190"/>
                <a:gd name="T33" fmla="*/ 24 h 32"/>
                <a:gd name="T34" fmla="*/ 166 w 190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32">
                  <a:moveTo>
                    <a:pt x="166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18"/>
                    <a:pt x="13" y="7"/>
                    <a:pt x="28" y="7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79" y="7"/>
                    <a:pt x="190" y="17"/>
                    <a:pt x="190" y="30"/>
                  </a:cubicBezTo>
                  <a:cubicBezTo>
                    <a:pt x="190" y="30"/>
                    <a:pt x="190" y="29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120"/>
            <p:cNvSpPr>
              <a:spLocks/>
            </p:cNvSpPr>
            <p:nvPr userDrawn="1"/>
          </p:nvSpPr>
          <p:spPr bwMode="gray">
            <a:xfrm flipH="1">
              <a:off x="8683843" y="5013981"/>
              <a:ext cx="1447662" cy="577873"/>
            </a:xfrm>
            <a:custGeom>
              <a:avLst/>
              <a:gdLst>
                <a:gd name="T0" fmla="*/ 163 w 500"/>
                <a:gd name="T1" fmla="*/ 0 h 201"/>
                <a:gd name="T2" fmla="*/ 262 w 500"/>
                <a:gd name="T3" fmla="*/ 0 h 201"/>
                <a:gd name="T4" fmla="*/ 381 w 500"/>
                <a:gd name="T5" fmla="*/ 0 h 201"/>
                <a:gd name="T6" fmla="*/ 500 w 500"/>
                <a:gd name="T7" fmla="*/ 53 h 201"/>
                <a:gd name="T8" fmla="*/ 481 w 500"/>
                <a:gd name="T9" fmla="*/ 80 h 201"/>
                <a:gd name="T10" fmla="*/ 411 w 500"/>
                <a:gd name="T11" fmla="*/ 88 h 201"/>
                <a:gd name="T12" fmla="*/ 331 w 500"/>
                <a:gd name="T13" fmla="*/ 86 h 201"/>
                <a:gd name="T14" fmla="*/ 163 w 500"/>
                <a:gd name="T15" fmla="*/ 99 h 201"/>
                <a:gd name="T16" fmla="*/ 163 w 500"/>
                <a:gd name="T17" fmla="*/ 195 h 201"/>
                <a:gd name="T18" fmla="*/ 0 w 500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01">
                  <a:moveTo>
                    <a:pt x="16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500" y="53"/>
                    <a:pt x="500" y="53"/>
                    <a:pt x="500" y="53"/>
                  </a:cubicBezTo>
                  <a:cubicBezTo>
                    <a:pt x="500" y="53"/>
                    <a:pt x="498" y="67"/>
                    <a:pt x="481" y="80"/>
                  </a:cubicBezTo>
                  <a:cubicBezTo>
                    <a:pt x="461" y="95"/>
                    <a:pt x="434" y="98"/>
                    <a:pt x="411" y="88"/>
                  </a:cubicBezTo>
                  <a:cubicBezTo>
                    <a:pt x="387" y="79"/>
                    <a:pt x="356" y="63"/>
                    <a:pt x="331" y="86"/>
                  </a:cubicBezTo>
                  <a:cubicBezTo>
                    <a:pt x="331" y="86"/>
                    <a:pt x="252" y="166"/>
                    <a:pt x="163" y="99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121"/>
            <p:cNvSpPr>
              <a:spLocks/>
            </p:cNvSpPr>
            <p:nvPr userDrawn="1"/>
          </p:nvSpPr>
          <p:spPr bwMode="gray">
            <a:xfrm flipH="1">
              <a:off x="8683843" y="5013981"/>
              <a:ext cx="1230214" cy="577873"/>
            </a:xfrm>
            <a:custGeom>
              <a:avLst/>
              <a:gdLst>
                <a:gd name="T0" fmla="*/ 81 w 425"/>
                <a:gd name="T1" fmla="*/ 0 h 201"/>
                <a:gd name="T2" fmla="*/ 187 w 425"/>
                <a:gd name="T3" fmla="*/ 0 h 201"/>
                <a:gd name="T4" fmla="*/ 306 w 425"/>
                <a:gd name="T5" fmla="*/ 0 h 201"/>
                <a:gd name="T6" fmla="*/ 425 w 425"/>
                <a:gd name="T7" fmla="*/ 53 h 201"/>
                <a:gd name="T8" fmla="*/ 406 w 425"/>
                <a:gd name="T9" fmla="*/ 80 h 201"/>
                <a:gd name="T10" fmla="*/ 336 w 425"/>
                <a:gd name="T11" fmla="*/ 88 h 201"/>
                <a:gd name="T12" fmla="*/ 256 w 425"/>
                <a:gd name="T13" fmla="*/ 86 h 201"/>
                <a:gd name="T14" fmla="*/ 88 w 425"/>
                <a:gd name="T15" fmla="*/ 99 h 201"/>
                <a:gd name="T16" fmla="*/ 88 w 425"/>
                <a:gd name="T17" fmla="*/ 195 h 201"/>
                <a:gd name="T18" fmla="*/ 0 w 425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201">
                  <a:moveTo>
                    <a:pt x="81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53"/>
                    <a:pt x="423" y="67"/>
                    <a:pt x="406" y="80"/>
                  </a:cubicBezTo>
                  <a:cubicBezTo>
                    <a:pt x="386" y="95"/>
                    <a:pt x="359" y="98"/>
                    <a:pt x="336" y="88"/>
                  </a:cubicBezTo>
                  <a:cubicBezTo>
                    <a:pt x="312" y="79"/>
                    <a:pt x="281" y="63"/>
                    <a:pt x="256" y="86"/>
                  </a:cubicBezTo>
                  <a:cubicBezTo>
                    <a:pt x="256" y="86"/>
                    <a:pt x="177" y="166"/>
                    <a:pt x="88" y="99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122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2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23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Rectangle 124"/>
            <p:cNvSpPr>
              <a:spLocks noChangeArrowheads="1"/>
            </p:cNvSpPr>
            <p:nvPr userDrawn="1"/>
          </p:nvSpPr>
          <p:spPr bwMode="gray">
            <a:xfrm flipH="1">
              <a:off x="9500015" y="5234407"/>
              <a:ext cx="232341" cy="342555"/>
            </a:xfrm>
            <a:prstGeom prst="rect">
              <a:avLst/>
            </a:pr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125"/>
            <p:cNvSpPr>
              <a:spLocks noEditPoints="1"/>
            </p:cNvSpPr>
            <p:nvPr userDrawn="1"/>
          </p:nvSpPr>
          <p:spPr bwMode="gray">
            <a:xfrm>
              <a:off x="8616820" y="3222009"/>
              <a:ext cx="875746" cy="851916"/>
            </a:xfrm>
            <a:custGeom>
              <a:avLst/>
              <a:gdLst>
                <a:gd name="T0" fmla="*/ 254 w 303"/>
                <a:gd name="T1" fmla="*/ 292 h 296"/>
                <a:gd name="T2" fmla="*/ 246 w 303"/>
                <a:gd name="T3" fmla="*/ 292 h 296"/>
                <a:gd name="T4" fmla="*/ 250 w 303"/>
                <a:gd name="T5" fmla="*/ 296 h 296"/>
                <a:gd name="T6" fmla="*/ 254 w 303"/>
                <a:gd name="T7" fmla="*/ 292 h 296"/>
                <a:gd name="T8" fmla="*/ 122 w 303"/>
                <a:gd name="T9" fmla="*/ 0 h 296"/>
                <a:gd name="T10" fmla="*/ 0 w 303"/>
                <a:gd name="T11" fmla="*/ 47 h 296"/>
                <a:gd name="T12" fmla="*/ 83 w 303"/>
                <a:gd name="T13" fmla="*/ 129 h 296"/>
                <a:gd name="T14" fmla="*/ 83 w 303"/>
                <a:gd name="T15" fmla="*/ 97 h 296"/>
                <a:gd name="T16" fmla="*/ 144 w 303"/>
                <a:gd name="T17" fmla="*/ 97 h 296"/>
                <a:gd name="T18" fmla="*/ 144 w 303"/>
                <a:gd name="T19" fmla="*/ 190 h 296"/>
                <a:gd name="T20" fmla="*/ 160 w 303"/>
                <a:gd name="T21" fmla="*/ 207 h 296"/>
                <a:gd name="T22" fmla="*/ 160 w 303"/>
                <a:gd name="T23" fmla="*/ 48 h 296"/>
                <a:gd name="T24" fmla="*/ 221 w 303"/>
                <a:gd name="T25" fmla="*/ 48 h 296"/>
                <a:gd name="T26" fmla="*/ 221 w 303"/>
                <a:gd name="T27" fmla="*/ 268 h 296"/>
                <a:gd name="T28" fmla="*/ 241 w 303"/>
                <a:gd name="T29" fmla="*/ 288 h 296"/>
                <a:gd name="T30" fmla="*/ 258 w 303"/>
                <a:gd name="T31" fmla="*/ 288 h 296"/>
                <a:gd name="T32" fmla="*/ 303 w 303"/>
                <a:gd name="T33" fmla="*/ 174 h 296"/>
                <a:gd name="T34" fmla="*/ 122 w 303"/>
                <a:gd name="T3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296">
                  <a:moveTo>
                    <a:pt x="254" y="292"/>
                  </a:moveTo>
                  <a:cubicBezTo>
                    <a:pt x="246" y="292"/>
                    <a:pt x="246" y="292"/>
                    <a:pt x="246" y="292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52" y="295"/>
                    <a:pt x="253" y="293"/>
                    <a:pt x="254" y="292"/>
                  </a:cubicBezTo>
                  <a:moveTo>
                    <a:pt x="122" y="0"/>
                  </a:moveTo>
                  <a:cubicBezTo>
                    <a:pt x="75" y="0"/>
                    <a:pt x="32" y="17"/>
                    <a:pt x="0" y="47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41" y="288"/>
                    <a:pt x="241" y="288"/>
                    <a:pt x="241" y="288"/>
                  </a:cubicBezTo>
                  <a:cubicBezTo>
                    <a:pt x="258" y="288"/>
                    <a:pt x="258" y="288"/>
                    <a:pt x="258" y="288"/>
                  </a:cubicBezTo>
                  <a:cubicBezTo>
                    <a:pt x="285" y="257"/>
                    <a:pt x="302" y="218"/>
                    <a:pt x="303" y="174"/>
                  </a:cubicBezTo>
                  <a:cubicBezTo>
                    <a:pt x="300" y="77"/>
                    <a:pt x="220" y="0"/>
                    <a:pt x="1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26"/>
            <p:cNvSpPr>
              <a:spLocks/>
            </p:cNvSpPr>
            <p:nvPr userDrawn="1"/>
          </p:nvSpPr>
          <p:spPr bwMode="gray">
            <a:xfrm>
              <a:off x="9313842" y="4050096"/>
              <a:ext cx="47660" cy="11915"/>
            </a:xfrm>
            <a:custGeom>
              <a:avLst/>
              <a:gdLst>
                <a:gd name="T0" fmla="*/ 17 w 17"/>
                <a:gd name="T1" fmla="*/ 0 h 4"/>
                <a:gd name="T2" fmla="*/ 0 w 17"/>
                <a:gd name="T3" fmla="*/ 0 h 4"/>
                <a:gd name="T4" fmla="*/ 5 w 17"/>
                <a:gd name="T5" fmla="*/ 4 h 4"/>
                <a:gd name="T6" fmla="*/ 13 w 17"/>
                <a:gd name="T7" fmla="*/ 4 h 4"/>
                <a:gd name="T8" fmla="*/ 17 w 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"/>
                    <a:pt x="16" y="1"/>
                    <a:pt x="17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27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28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29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30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31"/>
            <p:cNvSpPr>
              <a:spLocks/>
            </p:cNvSpPr>
            <p:nvPr userDrawn="1"/>
          </p:nvSpPr>
          <p:spPr bwMode="gray">
            <a:xfrm>
              <a:off x="8598948" y="3183286"/>
              <a:ext cx="893619" cy="539151"/>
            </a:xfrm>
            <a:custGeom>
              <a:avLst/>
              <a:gdLst>
                <a:gd name="T0" fmla="*/ 128 w 309"/>
                <a:gd name="T1" fmla="*/ 0 h 187"/>
                <a:gd name="T2" fmla="*/ 0 w 309"/>
                <a:gd name="T3" fmla="*/ 53 h 187"/>
                <a:gd name="T4" fmla="*/ 6 w 309"/>
                <a:gd name="T5" fmla="*/ 60 h 187"/>
                <a:gd name="T6" fmla="*/ 128 w 309"/>
                <a:gd name="T7" fmla="*/ 13 h 187"/>
                <a:gd name="T8" fmla="*/ 309 w 309"/>
                <a:gd name="T9" fmla="*/ 187 h 187"/>
                <a:gd name="T10" fmla="*/ 309 w 309"/>
                <a:gd name="T11" fmla="*/ 181 h 187"/>
                <a:gd name="T12" fmla="*/ 309 w 309"/>
                <a:gd name="T13" fmla="*/ 181 h 187"/>
                <a:gd name="T14" fmla="*/ 256 w 309"/>
                <a:gd name="T15" fmla="*/ 53 h 187"/>
                <a:gd name="T16" fmla="*/ 128 w 309"/>
                <a:gd name="T1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187">
                  <a:moveTo>
                    <a:pt x="128" y="0"/>
                  </a:moveTo>
                  <a:cubicBezTo>
                    <a:pt x="82" y="0"/>
                    <a:pt x="35" y="18"/>
                    <a:pt x="0" y="53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8" y="30"/>
                    <a:pt x="81" y="13"/>
                    <a:pt x="128" y="13"/>
                  </a:cubicBezTo>
                  <a:cubicBezTo>
                    <a:pt x="226" y="13"/>
                    <a:pt x="306" y="90"/>
                    <a:pt x="309" y="187"/>
                  </a:cubicBezTo>
                  <a:cubicBezTo>
                    <a:pt x="309" y="185"/>
                    <a:pt x="309" y="183"/>
                    <a:pt x="309" y="18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09" y="135"/>
                    <a:pt x="291" y="89"/>
                    <a:pt x="256" y="53"/>
                  </a:cubicBezTo>
                  <a:cubicBezTo>
                    <a:pt x="221" y="18"/>
                    <a:pt x="174" y="0"/>
                    <a:pt x="128" y="0"/>
                  </a:cubicBezTo>
                </a:path>
              </a:pathLst>
            </a:custGeom>
            <a:solidFill>
              <a:srgbClr val="E7C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32"/>
            <p:cNvSpPr>
              <a:spLocks/>
            </p:cNvSpPr>
            <p:nvPr userDrawn="1"/>
          </p:nvSpPr>
          <p:spPr bwMode="gray">
            <a:xfrm>
              <a:off x="9340652" y="3704563"/>
              <a:ext cx="151914" cy="369362"/>
            </a:xfrm>
            <a:custGeom>
              <a:avLst/>
              <a:gdLst>
                <a:gd name="T0" fmla="*/ 53 w 53"/>
                <a:gd name="T1" fmla="*/ 0 h 128"/>
                <a:gd name="T2" fmla="*/ 53 w 53"/>
                <a:gd name="T3" fmla="*/ 0 h 128"/>
                <a:gd name="T4" fmla="*/ 53 w 53"/>
                <a:gd name="T5" fmla="*/ 0 h 128"/>
                <a:gd name="T6" fmla="*/ 53 w 53"/>
                <a:gd name="T7" fmla="*/ 6 h 128"/>
                <a:gd name="T8" fmla="*/ 8 w 53"/>
                <a:gd name="T9" fmla="*/ 120 h 128"/>
                <a:gd name="T10" fmla="*/ 4 w 53"/>
                <a:gd name="T11" fmla="*/ 124 h 128"/>
                <a:gd name="T12" fmla="*/ 0 w 53"/>
                <a:gd name="T13" fmla="*/ 128 h 128"/>
                <a:gd name="T14" fmla="*/ 0 w 53"/>
                <a:gd name="T15" fmla="*/ 128 h 128"/>
                <a:gd name="T16" fmla="*/ 53 w 53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8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4"/>
                    <a:pt x="53" y="6"/>
                  </a:cubicBezTo>
                  <a:cubicBezTo>
                    <a:pt x="52" y="50"/>
                    <a:pt x="35" y="89"/>
                    <a:pt x="8" y="120"/>
                  </a:cubicBezTo>
                  <a:cubicBezTo>
                    <a:pt x="7" y="121"/>
                    <a:pt x="6" y="123"/>
                    <a:pt x="4" y="124"/>
                  </a:cubicBezTo>
                  <a:cubicBezTo>
                    <a:pt x="3" y="125"/>
                    <a:pt x="2" y="127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6" y="93"/>
                    <a:pt x="53" y="46"/>
                    <a:pt x="53" y="0"/>
                  </a:cubicBezTo>
                </a:path>
              </a:pathLst>
            </a:custGeom>
            <a:solidFill>
              <a:srgbClr val="F8D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33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  <a:gd name="T6" fmla="*/ 0 w 23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34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35"/>
            <p:cNvSpPr>
              <a:spLocks/>
            </p:cNvSpPr>
            <p:nvPr userDrawn="1"/>
          </p:nvSpPr>
          <p:spPr bwMode="gray">
            <a:xfrm flipH="1">
              <a:off x="9672781" y="5013981"/>
              <a:ext cx="387235" cy="589788"/>
            </a:xfrm>
            <a:custGeom>
              <a:avLst/>
              <a:gdLst>
                <a:gd name="T0" fmla="*/ 0 w 134"/>
                <a:gd name="T1" fmla="*/ 205 h 205"/>
                <a:gd name="T2" fmla="*/ 0 w 134"/>
                <a:gd name="T3" fmla="*/ 8 h 205"/>
                <a:gd name="T4" fmla="*/ 107 w 134"/>
                <a:gd name="T5" fmla="*/ 1 h 205"/>
                <a:gd name="T6" fmla="*/ 122 w 134"/>
                <a:gd name="T7" fmla="*/ 0 h 205"/>
                <a:gd name="T8" fmla="*/ 134 w 134"/>
                <a:gd name="T9" fmla="*/ 0 h 205"/>
                <a:gd name="T10" fmla="*/ 134 w 134"/>
                <a:gd name="T11" fmla="*/ 162 h 205"/>
                <a:gd name="T12" fmla="*/ 99 w 134"/>
                <a:gd name="T13" fmla="*/ 199 h 205"/>
                <a:gd name="T14" fmla="*/ 38 w 134"/>
                <a:gd name="T15" fmla="*/ 203 h 205"/>
                <a:gd name="T16" fmla="*/ 26 w 134"/>
                <a:gd name="T1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05">
                  <a:moveTo>
                    <a:pt x="0" y="20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12" y="1"/>
                    <a:pt x="117" y="0"/>
                    <a:pt x="122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82"/>
                    <a:pt x="119" y="198"/>
                    <a:pt x="99" y="199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26" y="204"/>
                    <a:pt x="26" y="204"/>
                    <a:pt x="26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36"/>
            <p:cNvSpPr>
              <a:spLocks/>
            </p:cNvSpPr>
            <p:nvPr userDrawn="1"/>
          </p:nvSpPr>
          <p:spPr bwMode="gray">
            <a:xfrm flipH="1">
              <a:off x="9824697" y="4132702"/>
              <a:ext cx="2618822" cy="1558692"/>
            </a:xfrm>
            <a:custGeom>
              <a:avLst/>
              <a:gdLst>
                <a:gd name="T0" fmla="*/ 627 w 1093"/>
                <a:gd name="T1" fmla="*/ 451 h 691"/>
                <a:gd name="T2" fmla="*/ 598 w 1093"/>
                <a:gd name="T3" fmla="*/ 442 h 691"/>
                <a:gd name="T4" fmla="*/ 465 w 1093"/>
                <a:gd name="T5" fmla="*/ 349 h 691"/>
                <a:gd name="T6" fmla="*/ 0 w 1093"/>
                <a:gd name="T7" fmla="*/ 0 h 691"/>
                <a:gd name="T8" fmla="*/ 0 w 1093"/>
                <a:gd name="T9" fmla="*/ 407 h 691"/>
                <a:gd name="T10" fmla="*/ 472 w 1093"/>
                <a:gd name="T11" fmla="*/ 648 h 691"/>
                <a:gd name="T12" fmla="*/ 643 w 1093"/>
                <a:gd name="T13" fmla="*/ 681 h 691"/>
                <a:gd name="T14" fmla="*/ 1093 w 1093"/>
                <a:gd name="T15" fmla="*/ 651 h 691"/>
                <a:gd name="T16" fmla="*/ 1093 w 1093"/>
                <a:gd name="T17" fmla="*/ 552 h 691"/>
                <a:gd name="T18" fmla="*/ 1093 w 1093"/>
                <a:gd name="T19" fmla="*/ 450 h 691"/>
                <a:gd name="T20" fmla="*/ 627 w 1093"/>
                <a:gd name="T21" fmla="*/ 451 h 691"/>
                <a:gd name="connsiteX0" fmla="*/ 5795 w 10058"/>
                <a:gd name="connsiteY0" fmla="*/ 4459 h 7836"/>
                <a:gd name="connsiteX1" fmla="*/ 5529 w 10058"/>
                <a:gd name="connsiteY1" fmla="*/ 4329 h 7836"/>
                <a:gd name="connsiteX2" fmla="*/ 4312 w 10058"/>
                <a:gd name="connsiteY2" fmla="*/ 2983 h 7836"/>
                <a:gd name="connsiteX3" fmla="*/ 1756 w 10058"/>
                <a:gd name="connsiteY3" fmla="*/ 0 h 7836"/>
                <a:gd name="connsiteX4" fmla="*/ 58 w 10058"/>
                <a:gd name="connsiteY4" fmla="*/ 3822 h 7836"/>
                <a:gd name="connsiteX5" fmla="*/ 4376 w 10058"/>
                <a:gd name="connsiteY5" fmla="*/ 7310 h 7836"/>
                <a:gd name="connsiteX6" fmla="*/ 5941 w 10058"/>
                <a:gd name="connsiteY6" fmla="*/ 7787 h 7836"/>
                <a:gd name="connsiteX7" fmla="*/ 10058 w 10058"/>
                <a:gd name="connsiteY7" fmla="*/ 7353 h 7836"/>
                <a:gd name="connsiteX8" fmla="*/ 10058 w 10058"/>
                <a:gd name="connsiteY8" fmla="*/ 5920 h 7836"/>
                <a:gd name="connsiteX9" fmla="*/ 10058 w 10058"/>
                <a:gd name="connsiteY9" fmla="*/ 4444 h 7836"/>
                <a:gd name="connsiteX10" fmla="*/ 5795 w 10058"/>
                <a:gd name="connsiteY10" fmla="*/ 4459 h 783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63 w 10001"/>
                <a:gd name="connsiteY0" fmla="*/ 5697 h 10056"/>
                <a:gd name="connsiteX1" fmla="*/ 5498 w 10001"/>
                <a:gd name="connsiteY1" fmla="*/ 5532 h 10056"/>
                <a:gd name="connsiteX2" fmla="*/ 4288 w 10001"/>
                <a:gd name="connsiteY2" fmla="*/ 3814 h 10056"/>
                <a:gd name="connsiteX3" fmla="*/ 1747 w 10001"/>
                <a:gd name="connsiteY3" fmla="*/ 7 h 10056"/>
                <a:gd name="connsiteX4" fmla="*/ 59 w 10001"/>
                <a:gd name="connsiteY4" fmla="*/ 4884 h 10056"/>
                <a:gd name="connsiteX5" fmla="*/ 4352 w 10001"/>
                <a:gd name="connsiteY5" fmla="*/ 9336 h 10056"/>
                <a:gd name="connsiteX6" fmla="*/ 5908 w 10001"/>
                <a:gd name="connsiteY6" fmla="*/ 9944 h 10056"/>
                <a:gd name="connsiteX7" fmla="*/ 10001 w 10001"/>
                <a:gd name="connsiteY7" fmla="*/ 9391 h 10056"/>
                <a:gd name="connsiteX8" fmla="*/ 10001 w 10001"/>
                <a:gd name="connsiteY8" fmla="*/ 7562 h 10056"/>
                <a:gd name="connsiteX9" fmla="*/ 10001 w 10001"/>
                <a:gd name="connsiteY9" fmla="*/ 5678 h 10056"/>
                <a:gd name="connsiteX10" fmla="*/ 5763 w 10001"/>
                <a:gd name="connsiteY10" fmla="*/ 5697 h 10056"/>
                <a:gd name="connsiteX0" fmla="*/ 5763 w 10001"/>
                <a:gd name="connsiteY0" fmla="*/ 5690 h 10049"/>
                <a:gd name="connsiteX1" fmla="*/ 5498 w 10001"/>
                <a:gd name="connsiteY1" fmla="*/ 5525 h 10049"/>
                <a:gd name="connsiteX2" fmla="*/ 4288 w 10001"/>
                <a:gd name="connsiteY2" fmla="*/ 3807 h 10049"/>
                <a:gd name="connsiteX3" fmla="*/ 1747 w 10001"/>
                <a:gd name="connsiteY3" fmla="*/ 0 h 10049"/>
                <a:gd name="connsiteX4" fmla="*/ 59 w 10001"/>
                <a:gd name="connsiteY4" fmla="*/ 4877 h 10049"/>
                <a:gd name="connsiteX5" fmla="*/ 4352 w 10001"/>
                <a:gd name="connsiteY5" fmla="*/ 9329 h 10049"/>
                <a:gd name="connsiteX6" fmla="*/ 5908 w 10001"/>
                <a:gd name="connsiteY6" fmla="*/ 9937 h 10049"/>
                <a:gd name="connsiteX7" fmla="*/ 10001 w 10001"/>
                <a:gd name="connsiteY7" fmla="*/ 9384 h 10049"/>
                <a:gd name="connsiteX8" fmla="*/ 10001 w 10001"/>
                <a:gd name="connsiteY8" fmla="*/ 7555 h 10049"/>
                <a:gd name="connsiteX9" fmla="*/ 10001 w 10001"/>
                <a:gd name="connsiteY9" fmla="*/ 5671 h 10049"/>
                <a:gd name="connsiteX10" fmla="*/ 5763 w 10001"/>
                <a:gd name="connsiteY10" fmla="*/ 5690 h 10049"/>
                <a:gd name="connsiteX0" fmla="*/ 5705 w 9943"/>
                <a:gd name="connsiteY0" fmla="*/ 5690 h 10049"/>
                <a:gd name="connsiteX1" fmla="*/ 5440 w 9943"/>
                <a:gd name="connsiteY1" fmla="*/ 5525 h 10049"/>
                <a:gd name="connsiteX2" fmla="*/ 4230 w 9943"/>
                <a:gd name="connsiteY2" fmla="*/ 3807 h 10049"/>
                <a:gd name="connsiteX3" fmla="*/ 1689 w 9943"/>
                <a:gd name="connsiteY3" fmla="*/ 0 h 10049"/>
                <a:gd name="connsiteX4" fmla="*/ 1 w 9943"/>
                <a:gd name="connsiteY4" fmla="*/ 4877 h 10049"/>
                <a:gd name="connsiteX5" fmla="*/ 4294 w 9943"/>
                <a:gd name="connsiteY5" fmla="*/ 9329 h 10049"/>
                <a:gd name="connsiteX6" fmla="*/ 5850 w 9943"/>
                <a:gd name="connsiteY6" fmla="*/ 9937 h 10049"/>
                <a:gd name="connsiteX7" fmla="*/ 9943 w 9943"/>
                <a:gd name="connsiteY7" fmla="*/ 9384 h 10049"/>
                <a:gd name="connsiteX8" fmla="*/ 9943 w 9943"/>
                <a:gd name="connsiteY8" fmla="*/ 7555 h 10049"/>
                <a:gd name="connsiteX9" fmla="*/ 9943 w 9943"/>
                <a:gd name="connsiteY9" fmla="*/ 5671 h 10049"/>
                <a:gd name="connsiteX10" fmla="*/ 5705 w 9943"/>
                <a:gd name="connsiteY10" fmla="*/ 5690 h 10049"/>
                <a:gd name="connsiteX0" fmla="*/ 5738 w 10000"/>
                <a:gd name="connsiteY0" fmla="*/ 5662 h 10000"/>
                <a:gd name="connsiteX1" fmla="*/ 5471 w 10000"/>
                <a:gd name="connsiteY1" fmla="*/ 5498 h 10000"/>
                <a:gd name="connsiteX2" fmla="*/ 4254 w 10000"/>
                <a:gd name="connsiteY2" fmla="*/ 3788 h 10000"/>
                <a:gd name="connsiteX3" fmla="*/ 1699 w 10000"/>
                <a:gd name="connsiteY3" fmla="*/ 0 h 10000"/>
                <a:gd name="connsiteX4" fmla="*/ 1 w 10000"/>
                <a:gd name="connsiteY4" fmla="*/ 4853 h 10000"/>
                <a:gd name="connsiteX5" fmla="*/ 4319 w 10000"/>
                <a:gd name="connsiteY5" fmla="*/ 9284 h 10000"/>
                <a:gd name="connsiteX6" fmla="*/ 5884 w 10000"/>
                <a:gd name="connsiteY6" fmla="*/ 9889 h 10000"/>
                <a:gd name="connsiteX7" fmla="*/ 10000 w 10000"/>
                <a:gd name="connsiteY7" fmla="*/ 9338 h 10000"/>
                <a:gd name="connsiteX8" fmla="*/ 10000 w 10000"/>
                <a:gd name="connsiteY8" fmla="*/ 7518 h 10000"/>
                <a:gd name="connsiteX9" fmla="*/ 10000 w 10000"/>
                <a:gd name="connsiteY9" fmla="*/ 5643 h 10000"/>
                <a:gd name="connsiteX10" fmla="*/ 5738 w 10000"/>
                <a:gd name="connsiteY10" fmla="*/ 5662 h 10000"/>
                <a:gd name="connsiteX0" fmla="*/ 4040 w 8302"/>
                <a:gd name="connsiteY0" fmla="*/ 5662 h 9948"/>
                <a:gd name="connsiteX1" fmla="*/ 3773 w 8302"/>
                <a:gd name="connsiteY1" fmla="*/ 5498 h 9948"/>
                <a:gd name="connsiteX2" fmla="*/ 2556 w 8302"/>
                <a:gd name="connsiteY2" fmla="*/ 3788 h 9948"/>
                <a:gd name="connsiteX3" fmla="*/ 1 w 8302"/>
                <a:gd name="connsiteY3" fmla="*/ 0 h 9948"/>
                <a:gd name="connsiteX4" fmla="*/ 13 w 8302"/>
                <a:gd name="connsiteY4" fmla="*/ 6677 h 9948"/>
                <a:gd name="connsiteX5" fmla="*/ 2621 w 8302"/>
                <a:gd name="connsiteY5" fmla="*/ 9284 h 9948"/>
                <a:gd name="connsiteX6" fmla="*/ 4186 w 8302"/>
                <a:gd name="connsiteY6" fmla="*/ 9889 h 9948"/>
                <a:gd name="connsiteX7" fmla="*/ 8302 w 8302"/>
                <a:gd name="connsiteY7" fmla="*/ 9338 h 9948"/>
                <a:gd name="connsiteX8" fmla="*/ 8302 w 8302"/>
                <a:gd name="connsiteY8" fmla="*/ 7518 h 9948"/>
                <a:gd name="connsiteX9" fmla="*/ 8302 w 8302"/>
                <a:gd name="connsiteY9" fmla="*/ 5643 h 9948"/>
                <a:gd name="connsiteX10" fmla="*/ 4040 w 8302"/>
                <a:gd name="connsiteY10" fmla="*/ 5662 h 9948"/>
                <a:gd name="connsiteX0" fmla="*/ 4866 w 10000"/>
                <a:gd name="connsiteY0" fmla="*/ 5692 h 10000"/>
                <a:gd name="connsiteX1" fmla="*/ 4545 w 10000"/>
                <a:gd name="connsiteY1" fmla="*/ 5527 h 10000"/>
                <a:gd name="connsiteX2" fmla="*/ 3079 w 10000"/>
                <a:gd name="connsiteY2" fmla="*/ 3808 h 10000"/>
                <a:gd name="connsiteX3" fmla="*/ 1 w 10000"/>
                <a:gd name="connsiteY3" fmla="*/ 0 h 10000"/>
                <a:gd name="connsiteX4" fmla="*/ 45 w 10000"/>
                <a:gd name="connsiteY4" fmla="*/ 6736 h 10000"/>
                <a:gd name="connsiteX5" fmla="*/ 3157 w 10000"/>
                <a:gd name="connsiteY5" fmla="*/ 9333 h 10000"/>
                <a:gd name="connsiteX6" fmla="*/ 5042 w 10000"/>
                <a:gd name="connsiteY6" fmla="*/ 9941 h 10000"/>
                <a:gd name="connsiteX7" fmla="*/ 10000 w 10000"/>
                <a:gd name="connsiteY7" fmla="*/ 9387 h 10000"/>
                <a:gd name="connsiteX8" fmla="*/ 10000 w 10000"/>
                <a:gd name="connsiteY8" fmla="*/ 7557 h 10000"/>
                <a:gd name="connsiteX9" fmla="*/ 10000 w 10000"/>
                <a:gd name="connsiteY9" fmla="*/ 5672 h 10000"/>
                <a:gd name="connsiteX10" fmla="*/ 4866 w 10000"/>
                <a:gd name="connsiteY10" fmla="*/ 5692 h 10000"/>
                <a:gd name="connsiteX0" fmla="*/ 4837 w 9971"/>
                <a:gd name="connsiteY0" fmla="*/ 5692 h 10000"/>
                <a:gd name="connsiteX1" fmla="*/ 4516 w 9971"/>
                <a:gd name="connsiteY1" fmla="*/ 5527 h 10000"/>
                <a:gd name="connsiteX2" fmla="*/ 3050 w 9971"/>
                <a:gd name="connsiteY2" fmla="*/ 3808 h 10000"/>
                <a:gd name="connsiteX3" fmla="*/ 1 w 9971"/>
                <a:gd name="connsiteY3" fmla="*/ 0 h 10000"/>
                <a:gd name="connsiteX4" fmla="*/ 16 w 9971"/>
                <a:gd name="connsiteY4" fmla="*/ 6736 h 10000"/>
                <a:gd name="connsiteX5" fmla="*/ 3128 w 9971"/>
                <a:gd name="connsiteY5" fmla="*/ 9333 h 10000"/>
                <a:gd name="connsiteX6" fmla="*/ 5013 w 9971"/>
                <a:gd name="connsiteY6" fmla="*/ 9941 h 10000"/>
                <a:gd name="connsiteX7" fmla="*/ 9971 w 9971"/>
                <a:gd name="connsiteY7" fmla="*/ 9387 h 10000"/>
                <a:gd name="connsiteX8" fmla="*/ 9971 w 9971"/>
                <a:gd name="connsiteY8" fmla="*/ 7557 h 10000"/>
                <a:gd name="connsiteX9" fmla="*/ 9971 w 9971"/>
                <a:gd name="connsiteY9" fmla="*/ 5672 h 10000"/>
                <a:gd name="connsiteX10" fmla="*/ 4837 w 9971"/>
                <a:gd name="connsiteY10" fmla="*/ 569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71" h="10000">
                  <a:moveTo>
                    <a:pt x="4837" y="5692"/>
                  </a:moveTo>
                  <a:cubicBezTo>
                    <a:pt x="4725" y="5710"/>
                    <a:pt x="4617" y="5654"/>
                    <a:pt x="4516" y="5527"/>
                  </a:cubicBezTo>
                  <a:cubicBezTo>
                    <a:pt x="4284" y="5213"/>
                    <a:pt x="3803" y="4729"/>
                    <a:pt x="3050" y="3808"/>
                  </a:cubicBezTo>
                  <a:cubicBezTo>
                    <a:pt x="2298" y="2887"/>
                    <a:pt x="-45" y="42"/>
                    <a:pt x="1" y="0"/>
                  </a:cubicBezTo>
                  <a:cubicBezTo>
                    <a:pt x="2" y="56"/>
                    <a:pt x="-4" y="6697"/>
                    <a:pt x="16" y="6736"/>
                  </a:cubicBezTo>
                  <a:cubicBezTo>
                    <a:pt x="-40" y="6629"/>
                    <a:pt x="2295" y="8799"/>
                    <a:pt x="3128" y="9333"/>
                  </a:cubicBezTo>
                  <a:cubicBezTo>
                    <a:pt x="3961" y="9867"/>
                    <a:pt x="4362" y="10127"/>
                    <a:pt x="5013" y="9941"/>
                  </a:cubicBezTo>
                  <a:lnTo>
                    <a:pt x="9971" y="9387"/>
                  </a:lnTo>
                  <a:lnTo>
                    <a:pt x="9971" y="7557"/>
                  </a:lnTo>
                  <a:lnTo>
                    <a:pt x="9971" y="5672"/>
                  </a:lnTo>
                  <a:lnTo>
                    <a:pt x="4837" y="5692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61850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1193888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953232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4937760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4937760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376" name="Group 375"/>
          <p:cNvGrpSpPr/>
          <p:nvPr userDrawn="1"/>
        </p:nvGrpSpPr>
        <p:grpSpPr bwMode="gray">
          <a:xfrm>
            <a:off x="6653839" y="1127963"/>
            <a:ext cx="5789680" cy="4757031"/>
            <a:chOff x="6653839" y="1127963"/>
            <a:chExt cx="5789680" cy="4757031"/>
          </a:xfrm>
        </p:grpSpPr>
        <p:sp>
          <p:nvSpPr>
            <p:cNvPr id="377" name="Freeform 7"/>
            <p:cNvSpPr>
              <a:spLocks/>
            </p:cNvSpPr>
            <p:nvPr userDrawn="1"/>
          </p:nvSpPr>
          <p:spPr bwMode="gray">
            <a:xfrm>
              <a:off x="7729159" y="2453497"/>
              <a:ext cx="2371068" cy="2725538"/>
            </a:xfrm>
            <a:custGeom>
              <a:avLst/>
              <a:gdLst>
                <a:gd name="T0" fmla="*/ 819 w 819"/>
                <a:gd name="T1" fmla="*/ 761 h 947"/>
                <a:gd name="T2" fmla="*/ 540 w 819"/>
                <a:gd name="T3" fmla="*/ 856 h 947"/>
                <a:gd name="T4" fmla="*/ 292 w 819"/>
                <a:gd name="T5" fmla="*/ 941 h 947"/>
                <a:gd name="T6" fmla="*/ 250 w 819"/>
                <a:gd name="T7" fmla="*/ 920 h 947"/>
                <a:gd name="T8" fmla="*/ 0 w 819"/>
                <a:gd name="T9" fmla="*/ 191 h 947"/>
                <a:gd name="T10" fmla="*/ 558 w 819"/>
                <a:gd name="T11" fmla="*/ 0 h 947"/>
                <a:gd name="T12" fmla="*/ 688 w 819"/>
                <a:gd name="T13" fmla="*/ 380 h 947"/>
                <a:gd name="T14" fmla="*/ 819 w 819"/>
                <a:gd name="T15" fmla="*/ 761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947">
                  <a:moveTo>
                    <a:pt x="819" y="761"/>
                  </a:moveTo>
                  <a:cubicBezTo>
                    <a:pt x="540" y="856"/>
                    <a:pt x="540" y="856"/>
                    <a:pt x="540" y="856"/>
                  </a:cubicBezTo>
                  <a:cubicBezTo>
                    <a:pt x="292" y="941"/>
                    <a:pt x="292" y="941"/>
                    <a:pt x="292" y="941"/>
                  </a:cubicBezTo>
                  <a:cubicBezTo>
                    <a:pt x="275" y="947"/>
                    <a:pt x="256" y="938"/>
                    <a:pt x="250" y="92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88" y="380"/>
                    <a:pt x="688" y="380"/>
                    <a:pt x="688" y="380"/>
                  </a:cubicBezTo>
                  <a:cubicBezTo>
                    <a:pt x="819" y="761"/>
                    <a:pt x="819" y="761"/>
                    <a:pt x="819" y="7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8"/>
            <p:cNvSpPr>
              <a:spLocks/>
            </p:cNvSpPr>
            <p:nvPr userDrawn="1"/>
          </p:nvSpPr>
          <p:spPr bwMode="gray">
            <a:xfrm flipH="1">
              <a:off x="8826822" y="5156960"/>
              <a:ext cx="673193" cy="574896"/>
            </a:xfrm>
            <a:custGeom>
              <a:avLst/>
              <a:gdLst>
                <a:gd name="T0" fmla="*/ 163 w 232"/>
                <a:gd name="T1" fmla="*/ 188 h 199"/>
                <a:gd name="T2" fmla="*/ 112 w 232"/>
                <a:gd name="T3" fmla="*/ 192 h 199"/>
                <a:gd name="T4" fmla="*/ 0 w 232"/>
                <a:gd name="T5" fmla="*/ 145 h 199"/>
                <a:gd name="T6" fmla="*/ 0 w 232"/>
                <a:gd name="T7" fmla="*/ 0 h 199"/>
                <a:gd name="T8" fmla="*/ 232 w 232"/>
                <a:gd name="T9" fmla="*/ 0 h 199"/>
                <a:gd name="T10" fmla="*/ 232 w 232"/>
                <a:gd name="T11" fmla="*/ 160 h 199"/>
                <a:gd name="T12" fmla="*/ 163 w 232"/>
                <a:gd name="T13" fmla="*/ 18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99">
                  <a:moveTo>
                    <a:pt x="163" y="188"/>
                  </a:moveTo>
                  <a:cubicBezTo>
                    <a:pt x="112" y="192"/>
                    <a:pt x="112" y="192"/>
                    <a:pt x="112" y="192"/>
                  </a:cubicBezTo>
                  <a:cubicBezTo>
                    <a:pt x="39" y="199"/>
                    <a:pt x="2" y="149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163" y="188"/>
                    <a:pt x="163" y="188"/>
                    <a:pt x="163" y="18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9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10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1"/>
            <p:cNvSpPr>
              <a:spLocks noEditPoints="1"/>
            </p:cNvSpPr>
            <p:nvPr userDrawn="1"/>
          </p:nvSpPr>
          <p:spPr bwMode="gray">
            <a:xfrm>
              <a:off x="8047884" y="2578603"/>
              <a:ext cx="1817024" cy="2320431"/>
            </a:xfrm>
            <a:custGeom>
              <a:avLst/>
              <a:gdLst>
                <a:gd name="T0" fmla="*/ 627 w 627"/>
                <a:gd name="T1" fmla="*/ 745 h 806"/>
                <a:gd name="T2" fmla="*/ 606 w 627"/>
                <a:gd name="T3" fmla="*/ 752 h 806"/>
                <a:gd name="T4" fmla="*/ 606 w 627"/>
                <a:gd name="T5" fmla="*/ 793 h 806"/>
                <a:gd name="T6" fmla="*/ 486 w 627"/>
                <a:gd name="T7" fmla="*/ 793 h 806"/>
                <a:gd name="T8" fmla="*/ 448 w 627"/>
                <a:gd name="T9" fmla="*/ 806 h 806"/>
                <a:gd name="T10" fmla="*/ 597 w 627"/>
                <a:gd name="T11" fmla="*/ 806 h 806"/>
                <a:gd name="T12" fmla="*/ 627 w 627"/>
                <a:gd name="T13" fmla="*/ 776 h 806"/>
                <a:gd name="T14" fmla="*/ 627 w 627"/>
                <a:gd name="T15" fmla="*/ 745 h 806"/>
                <a:gd name="T16" fmla="*/ 0 w 627"/>
                <a:gd name="T17" fmla="*/ 468 h 806"/>
                <a:gd name="T18" fmla="*/ 0 w 627"/>
                <a:gd name="T19" fmla="*/ 770 h 806"/>
                <a:gd name="T20" fmla="*/ 36 w 627"/>
                <a:gd name="T21" fmla="*/ 806 h 806"/>
                <a:gd name="T22" fmla="*/ 116 w 627"/>
                <a:gd name="T23" fmla="*/ 806 h 806"/>
                <a:gd name="T24" fmla="*/ 111 w 627"/>
                <a:gd name="T25" fmla="*/ 793 h 806"/>
                <a:gd name="T26" fmla="*/ 50 w 627"/>
                <a:gd name="T27" fmla="*/ 793 h 806"/>
                <a:gd name="T28" fmla="*/ 17 w 627"/>
                <a:gd name="T29" fmla="*/ 760 h 806"/>
                <a:gd name="T30" fmla="*/ 17 w 627"/>
                <a:gd name="T31" fmla="*/ 517 h 806"/>
                <a:gd name="T32" fmla="*/ 0 w 627"/>
                <a:gd name="T33" fmla="*/ 468 h 806"/>
                <a:gd name="T34" fmla="*/ 606 w 627"/>
                <a:gd name="T35" fmla="*/ 0 h 806"/>
                <a:gd name="T36" fmla="*/ 606 w 627"/>
                <a:gd name="T37" fmla="*/ 391 h 806"/>
                <a:gd name="T38" fmla="*/ 606 w 627"/>
                <a:gd name="T39" fmla="*/ 417 h 806"/>
                <a:gd name="T40" fmla="*/ 627 w 627"/>
                <a:gd name="T41" fmla="*/ 479 h 806"/>
                <a:gd name="T42" fmla="*/ 627 w 627"/>
                <a:gd name="T43" fmla="*/ 26 h 806"/>
                <a:gd name="T44" fmla="*/ 606 w 627"/>
                <a:gd name="T45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7" h="806">
                  <a:moveTo>
                    <a:pt x="627" y="745"/>
                  </a:moveTo>
                  <a:cubicBezTo>
                    <a:pt x="606" y="752"/>
                    <a:pt x="606" y="752"/>
                    <a:pt x="606" y="752"/>
                  </a:cubicBezTo>
                  <a:cubicBezTo>
                    <a:pt x="606" y="793"/>
                    <a:pt x="606" y="793"/>
                    <a:pt x="606" y="793"/>
                  </a:cubicBezTo>
                  <a:cubicBezTo>
                    <a:pt x="486" y="793"/>
                    <a:pt x="486" y="793"/>
                    <a:pt x="486" y="793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597" y="806"/>
                    <a:pt x="597" y="806"/>
                    <a:pt x="597" y="806"/>
                  </a:cubicBezTo>
                  <a:cubicBezTo>
                    <a:pt x="613" y="806"/>
                    <a:pt x="627" y="793"/>
                    <a:pt x="627" y="776"/>
                  </a:cubicBezTo>
                  <a:cubicBezTo>
                    <a:pt x="627" y="745"/>
                    <a:pt x="627" y="745"/>
                    <a:pt x="627" y="745"/>
                  </a:cubicBezTo>
                  <a:moveTo>
                    <a:pt x="0" y="468"/>
                  </a:moveTo>
                  <a:cubicBezTo>
                    <a:pt x="0" y="770"/>
                    <a:pt x="0" y="770"/>
                    <a:pt x="0" y="770"/>
                  </a:cubicBezTo>
                  <a:cubicBezTo>
                    <a:pt x="0" y="790"/>
                    <a:pt x="16" y="806"/>
                    <a:pt x="36" y="806"/>
                  </a:cubicBezTo>
                  <a:cubicBezTo>
                    <a:pt x="116" y="806"/>
                    <a:pt x="116" y="806"/>
                    <a:pt x="116" y="806"/>
                  </a:cubicBezTo>
                  <a:cubicBezTo>
                    <a:pt x="111" y="793"/>
                    <a:pt x="111" y="793"/>
                    <a:pt x="111" y="793"/>
                  </a:cubicBezTo>
                  <a:cubicBezTo>
                    <a:pt x="50" y="793"/>
                    <a:pt x="50" y="793"/>
                    <a:pt x="50" y="793"/>
                  </a:cubicBezTo>
                  <a:cubicBezTo>
                    <a:pt x="32" y="793"/>
                    <a:pt x="17" y="778"/>
                    <a:pt x="17" y="760"/>
                  </a:cubicBezTo>
                  <a:cubicBezTo>
                    <a:pt x="17" y="517"/>
                    <a:pt x="17" y="517"/>
                    <a:pt x="17" y="517"/>
                  </a:cubicBezTo>
                  <a:cubicBezTo>
                    <a:pt x="0" y="468"/>
                    <a:pt x="0" y="468"/>
                    <a:pt x="0" y="468"/>
                  </a:cubicBezTo>
                  <a:moveTo>
                    <a:pt x="606" y="0"/>
                  </a:moveTo>
                  <a:cubicBezTo>
                    <a:pt x="606" y="391"/>
                    <a:pt x="606" y="391"/>
                    <a:pt x="606" y="391"/>
                  </a:cubicBezTo>
                  <a:cubicBezTo>
                    <a:pt x="606" y="417"/>
                    <a:pt x="606" y="417"/>
                    <a:pt x="606" y="417"/>
                  </a:cubicBezTo>
                  <a:cubicBezTo>
                    <a:pt x="627" y="479"/>
                    <a:pt x="627" y="479"/>
                    <a:pt x="627" y="479"/>
                  </a:cubicBezTo>
                  <a:cubicBezTo>
                    <a:pt x="627" y="26"/>
                    <a:pt x="627" y="26"/>
                    <a:pt x="627" y="26"/>
                  </a:cubicBezTo>
                  <a:cubicBezTo>
                    <a:pt x="627" y="13"/>
                    <a:pt x="618" y="3"/>
                    <a:pt x="606" y="0"/>
                  </a:cubicBezTo>
                </a:path>
              </a:pathLst>
            </a:custGeom>
            <a:solidFill>
              <a:srgbClr val="E5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2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close/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close/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close/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3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4"/>
            <p:cNvSpPr>
              <a:spLocks/>
            </p:cNvSpPr>
            <p:nvPr userDrawn="1"/>
          </p:nvSpPr>
          <p:spPr bwMode="gray">
            <a:xfrm>
              <a:off x="8098521" y="2548816"/>
              <a:ext cx="1703833" cy="2314473"/>
            </a:xfrm>
            <a:custGeom>
              <a:avLst/>
              <a:gdLst>
                <a:gd name="T0" fmla="*/ 589 w 589"/>
                <a:gd name="T1" fmla="*/ 804 h 804"/>
                <a:gd name="T2" fmla="*/ 294 w 589"/>
                <a:gd name="T3" fmla="*/ 804 h 804"/>
                <a:gd name="T4" fmla="*/ 33 w 589"/>
                <a:gd name="T5" fmla="*/ 804 h 804"/>
                <a:gd name="T6" fmla="*/ 0 w 589"/>
                <a:gd name="T7" fmla="*/ 771 h 804"/>
                <a:gd name="T8" fmla="*/ 0 w 589"/>
                <a:gd name="T9" fmla="*/ 134 h 804"/>
                <a:gd name="T10" fmla="*/ 127 w 589"/>
                <a:gd name="T11" fmla="*/ 0 h 804"/>
                <a:gd name="T12" fmla="*/ 589 w 589"/>
                <a:gd name="T13" fmla="*/ 0 h 804"/>
                <a:gd name="T14" fmla="*/ 589 w 589"/>
                <a:gd name="T15" fmla="*/ 402 h 804"/>
                <a:gd name="T16" fmla="*/ 589 w 589"/>
                <a:gd name="T1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804">
                  <a:moveTo>
                    <a:pt x="589" y="804"/>
                  </a:moveTo>
                  <a:cubicBezTo>
                    <a:pt x="294" y="804"/>
                    <a:pt x="294" y="804"/>
                    <a:pt x="294" y="804"/>
                  </a:cubicBezTo>
                  <a:cubicBezTo>
                    <a:pt x="33" y="804"/>
                    <a:pt x="33" y="804"/>
                    <a:pt x="33" y="804"/>
                  </a:cubicBezTo>
                  <a:cubicBezTo>
                    <a:pt x="15" y="804"/>
                    <a:pt x="0" y="789"/>
                    <a:pt x="0" y="77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89" y="804"/>
                    <a:pt x="589" y="804"/>
                    <a:pt x="589" y="8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5"/>
            <p:cNvSpPr>
              <a:spLocks/>
            </p:cNvSpPr>
            <p:nvPr userDrawn="1"/>
          </p:nvSpPr>
          <p:spPr bwMode="gray">
            <a:xfrm>
              <a:off x="8098521" y="2548816"/>
              <a:ext cx="366383" cy="384257"/>
            </a:xfrm>
            <a:custGeom>
              <a:avLst/>
              <a:gdLst>
                <a:gd name="T0" fmla="*/ 123 w 123"/>
                <a:gd name="T1" fmla="*/ 0 h 129"/>
                <a:gd name="T2" fmla="*/ 123 w 123"/>
                <a:gd name="T3" fmla="*/ 129 h 129"/>
                <a:gd name="T4" fmla="*/ 0 w 123"/>
                <a:gd name="T5" fmla="*/ 129 h 129"/>
                <a:gd name="T6" fmla="*/ 123 w 123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9">
                  <a:moveTo>
                    <a:pt x="123" y="0"/>
                  </a:moveTo>
                  <a:lnTo>
                    <a:pt x="123" y="129"/>
                  </a:lnTo>
                  <a:lnTo>
                    <a:pt x="0" y="12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6"/>
            <p:cNvSpPr>
              <a:spLocks/>
            </p:cNvSpPr>
            <p:nvPr userDrawn="1"/>
          </p:nvSpPr>
          <p:spPr bwMode="gray">
            <a:xfrm>
              <a:off x="9802354" y="2548816"/>
              <a:ext cx="62552" cy="2314473"/>
            </a:xfrm>
            <a:custGeom>
              <a:avLst/>
              <a:gdLst>
                <a:gd name="T0" fmla="*/ 0 w 21"/>
                <a:gd name="T1" fmla="*/ 804 h 804"/>
                <a:gd name="T2" fmla="*/ 0 w 21"/>
                <a:gd name="T3" fmla="*/ 804 h 804"/>
                <a:gd name="T4" fmla="*/ 0 w 21"/>
                <a:gd name="T5" fmla="*/ 0 h 804"/>
                <a:gd name="T6" fmla="*/ 0 w 21"/>
                <a:gd name="T7" fmla="*/ 0 h 804"/>
                <a:gd name="T8" fmla="*/ 21 w 21"/>
                <a:gd name="T9" fmla="*/ 21 h 804"/>
                <a:gd name="T10" fmla="*/ 21 w 21"/>
                <a:gd name="T11" fmla="*/ 783 h 804"/>
                <a:gd name="T12" fmla="*/ 0 w 21"/>
                <a:gd name="T13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804">
                  <a:moveTo>
                    <a:pt x="0" y="804"/>
                  </a:moveTo>
                  <a:cubicBezTo>
                    <a:pt x="0" y="804"/>
                    <a:pt x="0" y="804"/>
                    <a:pt x="0" y="8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21" y="9"/>
                    <a:pt x="21" y="21"/>
                  </a:cubicBezTo>
                  <a:cubicBezTo>
                    <a:pt x="21" y="783"/>
                    <a:pt x="21" y="783"/>
                    <a:pt x="21" y="783"/>
                  </a:cubicBezTo>
                  <a:cubicBezTo>
                    <a:pt x="21" y="795"/>
                    <a:pt x="12" y="804"/>
                    <a:pt x="0" y="804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7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8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9"/>
            <p:cNvSpPr>
              <a:spLocks noChangeArrowheads="1"/>
            </p:cNvSpPr>
            <p:nvPr userDrawn="1"/>
          </p:nvSpPr>
          <p:spPr bwMode="gray">
            <a:xfrm>
              <a:off x="8631715" y="3642011"/>
              <a:ext cx="178724" cy="41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20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21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22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23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24"/>
            <p:cNvSpPr>
              <a:spLocks noChangeArrowheads="1"/>
            </p:cNvSpPr>
            <p:nvPr userDrawn="1"/>
          </p:nvSpPr>
          <p:spPr bwMode="gray">
            <a:xfrm>
              <a:off x="8223628" y="3948819"/>
              <a:ext cx="59575" cy="10723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25"/>
            <p:cNvSpPr>
              <a:spLocks noChangeArrowheads="1"/>
            </p:cNvSpPr>
            <p:nvPr userDrawn="1"/>
          </p:nvSpPr>
          <p:spPr bwMode="gray">
            <a:xfrm>
              <a:off x="9662355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26"/>
            <p:cNvSpPr>
              <a:spLocks noChangeArrowheads="1"/>
            </p:cNvSpPr>
            <p:nvPr userDrawn="1"/>
          </p:nvSpPr>
          <p:spPr bwMode="gray">
            <a:xfrm>
              <a:off x="9561078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27"/>
            <p:cNvSpPr>
              <a:spLocks noChangeArrowheads="1"/>
            </p:cNvSpPr>
            <p:nvPr userDrawn="1"/>
          </p:nvSpPr>
          <p:spPr bwMode="gray">
            <a:xfrm>
              <a:off x="8321927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28"/>
            <p:cNvSpPr>
              <a:spLocks/>
            </p:cNvSpPr>
            <p:nvPr userDrawn="1"/>
          </p:nvSpPr>
          <p:spPr bwMode="gray">
            <a:xfrm>
              <a:off x="8590012" y="1881581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29"/>
            <p:cNvSpPr>
              <a:spLocks/>
            </p:cNvSpPr>
            <p:nvPr userDrawn="1"/>
          </p:nvSpPr>
          <p:spPr bwMode="gray">
            <a:xfrm>
              <a:off x="8590012" y="1816049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30"/>
            <p:cNvSpPr>
              <a:spLocks/>
            </p:cNvSpPr>
            <p:nvPr userDrawn="1"/>
          </p:nvSpPr>
          <p:spPr bwMode="gray">
            <a:xfrm>
              <a:off x="8590012" y="1753496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31"/>
            <p:cNvSpPr>
              <a:spLocks/>
            </p:cNvSpPr>
            <p:nvPr userDrawn="1"/>
          </p:nvSpPr>
          <p:spPr bwMode="gray">
            <a:xfrm>
              <a:off x="8590012" y="1690942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32"/>
            <p:cNvSpPr>
              <a:spLocks/>
            </p:cNvSpPr>
            <p:nvPr userDrawn="1"/>
          </p:nvSpPr>
          <p:spPr bwMode="gray">
            <a:xfrm>
              <a:off x="8590012" y="1625410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33"/>
            <p:cNvSpPr>
              <a:spLocks/>
            </p:cNvSpPr>
            <p:nvPr userDrawn="1"/>
          </p:nvSpPr>
          <p:spPr bwMode="gray">
            <a:xfrm>
              <a:off x="9182778" y="1881581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34"/>
            <p:cNvSpPr>
              <a:spLocks/>
            </p:cNvSpPr>
            <p:nvPr userDrawn="1"/>
          </p:nvSpPr>
          <p:spPr bwMode="gray">
            <a:xfrm>
              <a:off x="9182778" y="1816049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35"/>
            <p:cNvSpPr>
              <a:spLocks/>
            </p:cNvSpPr>
            <p:nvPr userDrawn="1"/>
          </p:nvSpPr>
          <p:spPr bwMode="gray">
            <a:xfrm>
              <a:off x="9182778" y="175349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36"/>
            <p:cNvSpPr>
              <a:spLocks/>
            </p:cNvSpPr>
            <p:nvPr userDrawn="1"/>
          </p:nvSpPr>
          <p:spPr bwMode="gray">
            <a:xfrm>
              <a:off x="9182778" y="1690942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37"/>
            <p:cNvSpPr>
              <a:spLocks/>
            </p:cNvSpPr>
            <p:nvPr userDrawn="1"/>
          </p:nvSpPr>
          <p:spPr bwMode="gray">
            <a:xfrm>
              <a:off x="9182778" y="162541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38"/>
            <p:cNvSpPr>
              <a:spLocks/>
            </p:cNvSpPr>
            <p:nvPr userDrawn="1"/>
          </p:nvSpPr>
          <p:spPr bwMode="gray">
            <a:xfrm>
              <a:off x="9182778" y="155690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9"/>
            <p:cNvSpPr>
              <a:spLocks/>
            </p:cNvSpPr>
            <p:nvPr userDrawn="1"/>
          </p:nvSpPr>
          <p:spPr bwMode="gray">
            <a:xfrm>
              <a:off x="9182778" y="149434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40"/>
            <p:cNvSpPr>
              <a:spLocks/>
            </p:cNvSpPr>
            <p:nvPr userDrawn="1"/>
          </p:nvSpPr>
          <p:spPr bwMode="gray">
            <a:xfrm>
              <a:off x="8887885" y="1881581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41"/>
            <p:cNvSpPr>
              <a:spLocks/>
            </p:cNvSpPr>
            <p:nvPr userDrawn="1"/>
          </p:nvSpPr>
          <p:spPr bwMode="gray">
            <a:xfrm>
              <a:off x="8887885" y="1816049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42"/>
            <p:cNvSpPr>
              <a:spLocks/>
            </p:cNvSpPr>
            <p:nvPr userDrawn="1"/>
          </p:nvSpPr>
          <p:spPr bwMode="gray">
            <a:xfrm>
              <a:off x="8887885" y="175349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43"/>
            <p:cNvSpPr>
              <a:spLocks/>
            </p:cNvSpPr>
            <p:nvPr userDrawn="1"/>
          </p:nvSpPr>
          <p:spPr bwMode="gray">
            <a:xfrm>
              <a:off x="8887885" y="1690942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44"/>
            <p:cNvSpPr>
              <a:spLocks/>
            </p:cNvSpPr>
            <p:nvPr userDrawn="1"/>
          </p:nvSpPr>
          <p:spPr bwMode="gray">
            <a:xfrm>
              <a:off x="8887885" y="162541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45"/>
            <p:cNvSpPr>
              <a:spLocks/>
            </p:cNvSpPr>
            <p:nvPr userDrawn="1"/>
          </p:nvSpPr>
          <p:spPr bwMode="gray">
            <a:xfrm>
              <a:off x="8887885" y="155690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46"/>
            <p:cNvSpPr>
              <a:spLocks/>
            </p:cNvSpPr>
            <p:nvPr userDrawn="1"/>
          </p:nvSpPr>
          <p:spPr bwMode="gray">
            <a:xfrm>
              <a:off x="8887885" y="149434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47"/>
            <p:cNvSpPr>
              <a:spLocks/>
            </p:cNvSpPr>
            <p:nvPr userDrawn="1"/>
          </p:nvSpPr>
          <p:spPr bwMode="gray">
            <a:xfrm>
              <a:off x="8887885" y="1431794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48"/>
            <p:cNvSpPr>
              <a:spLocks/>
            </p:cNvSpPr>
            <p:nvPr userDrawn="1"/>
          </p:nvSpPr>
          <p:spPr bwMode="gray">
            <a:xfrm>
              <a:off x="8887885" y="1366262"/>
              <a:ext cx="256171" cy="4170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9"/>
            <p:cNvSpPr>
              <a:spLocks/>
            </p:cNvSpPr>
            <p:nvPr userDrawn="1"/>
          </p:nvSpPr>
          <p:spPr bwMode="gray">
            <a:xfrm>
              <a:off x="8887885" y="1300730"/>
              <a:ext cx="256171" cy="4468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50"/>
            <p:cNvSpPr>
              <a:spLocks/>
            </p:cNvSpPr>
            <p:nvPr userDrawn="1"/>
          </p:nvSpPr>
          <p:spPr bwMode="gray">
            <a:xfrm>
              <a:off x="8464906" y="1127963"/>
              <a:ext cx="1102130" cy="109915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2 w 381"/>
                <a:gd name="T17" fmla="*/ 322 h 381"/>
                <a:gd name="T18" fmla="*/ 190 w 381"/>
                <a:gd name="T19" fmla="*/ 376 h 381"/>
                <a:gd name="T20" fmla="*/ 59 w 381"/>
                <a:gd name="T21" fmla="*/ 322 h 381"/>
                <a:gd name="T22" fmla="*/ 4 w 381"/>
                <a:gd name="T23" fmla="*/ 190 h 381"/>
                <a:gd name="T24" fmla="*/ 59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2" y="322"/>
                  </a:cubicBezTo>
                  <a:cubicBezTo>
                    <a:pt x="288" y="356"/>
                    <a:pt x="242" y="376"/>
                    <a:pt x="190" y="376"/>
                  </a:cubicBezTo>
                  <a:cubicBezTo>
                    <a:pt x="139" y="376"/>
                    <a:pt x="92" y="356"/>
                    <a:pt x="59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9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51"/>
            <p:cNvSpPr>
              <a:spLocks/>
            </p:cNvSpPr>
            <p:nvPr userDrawn="1"/>
          </p:nvSpPr>
          <p:spPr bwMode="gray">
            <a:xfrm>
              <a:off x="6898094" y="3320308"/>
              <a:ext cx="634468" cy="717875"/>
            </a:xfrm>
            <a:custGeom>
              <a:avLst/>
              <a:gdLst>
                <a:gd name="T0" fmla="*/ 0 w 213"/>
                <a:gd name="T1" fmla="*/ 0 h 241"/>
                <a:gd name="T2" fmla="*/ 0 w 213"/>
                <a:gd name="T3" fmla="*/ 241 h 241"/>
                <a:gd name="T4" fmla="*/ 213 w 213"/>
                <a:gd name="T5" fmla="*/ 241 h 241"/>
                <a:gd name="T6" fmla="*/ 213 w 213"/>
                <a:gd name="T7" fmla="*/ 227 h 241"/>
                <a:gd name="T8" fmla="*/ 15 w 213"/>
                <a:gd name="T9" fmla="*/ 227 h 241"/>
                <a:gd name="T10" fmla="*/ 15 w 213"/>
                <a:gd name="T11" fmla="*/ 0 h 241"/>
                <a:gd name="T12" fmla="*/ 0 w 213"/>
                <a:gd name="T13" fmla="*/ 0 h 241"/>
                <a:gd name="T14" fmla="*/ 0 w 213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1">
                  <a:moveTo>
                    <a:pt x="0" y="0"/>
                  </a:moveTo>
                  <a:lnTo>
                    <a:pt x="0" y="241"/>
                  </a:lnTo>
                  <a:lnTo>
                    <a:pt x="213" y="241"/>
                  </a:lnTo>
                  <a:lnTo>
                    <a:pt x="213" y="227"/>
                  </a:lnTo>
                  <a:lnTo>
                    <a:pt x="15" y="22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52"/>
            <p:cNvSpPr>
              <a:spLocks noChangeArrowheads="1"/>
            </p:cNvSpPr>
            <p:nvPr userDrawn="1"/>
          </p:nvSpPr>
          <p:spPr bwMode="gray">
            <a:xfrm>
              <a:off x="6871285" y="3409670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53"/>
            <p:cNvSpPr>
              <a:spLocks/>
            </p:cNvSpPr>
            <p:nvPr userDrawn="1"/>
          </p:nvSpPr>
          <p:spPr bwMode="gray">
            <a:xfrm>
              <a:off x="6871285" y="3409670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54"/>
            <p:cNvSpPr>
              <a:spLocks noChangeArrowheads="1"/>
            </p:cNvSpPr>
            <p:nvPr userDrawn="1"/>
          </p:nvSpPr>
          <p:spPr bwMode="gray">
            <a:xfrm>
              <a:off x="6871285" y="3496052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55"/>
            <p:cNvSpPr>
              <a:spLocks/>
            </p:cNvSpPr>
            <p:nvPr userDrawn="1"/>
          </p:nvSpPr>
          <p:spPr bwMode="gray">
            <a:xfrm>
              <a:off x="6871285" y="3496052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56"/>
            <p:cNvSpPr>
              <a:spLocks noChangeArrowheads="1"/>
            </p:cNvSpPr>
            <p:nvPr userDrawn="1"/>
          </p:nvSpPr>
          <p:spPr bwMode="gray">
            <a:xfrm>
              <a:off x="6871285" y="3579456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57"/>
            <p:cNvSpPr>
              <a:spLocks/>
            </p:cNvSpPr>
            <p:nvPr userDrawn="1"/>
          </p:nvSpPr>
          <p:spPr bwMode="gray">
            <a:xfrm>
              <a:off x="6871285" y="3579456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58"/>
            <p:cNvSpPr>
              <a:spLocks noChangeArrowheads="1"/>
            </p:cNvSpPr>
            <p:nvPr userDrawn="1"/>
          </p:nvSpPr>
          <p:spPr bwMode="gray">
            <a:xfrm>
              <a:off x="6871285" y="3665840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59"/>
            <p:cNvSpPr>
              <a:spLocks/>
            </p:cNvSpPr>
            <p:nvPr userDrawn="1"/>
          </p:nvSpPr>
          <p:spPr bwMode="gray">
            <a:xfrm>
              <a:off x="6871285" y="3665840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60"/>
            <p:cNvSpPr>
              <a:spLocks noChangeArrowheads="1"/>
            </p:cNvSpPr>
            <p:nvPr userDrawn="1"/>
          </p:nvSpPr>
          <p:spPr bwMode="gray">
            <a:xfrm>
              <a:off x="6871285" y="3749245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61"/>
            <p:cNvSpPr>
              <a:spLocks/>
            </p:cNvSpPr>
            <p:nvPr userDrawn="1"/>
          </p:nvSpPr>
          <p:spPr bwMode="gray">
            <a:xfrm>
              <a:off x="6871285" y="3749245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62"/>
            <p:cNvSpPr>
              <a:spLocks noChangeArrowheads="1"/>
            </p:cNvSpPr>
            <p:nvPr userDrawn="1"/>
          </p:nvSpPr>
          <p:spPr bwMode="gray">
            <a:xfrm>
              <a:off x="6871285" y="3835627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63"/>
            <p:cNvSpPr>
              <a:spLocks/>
            </p:cNvSpPr>
            <p:nvPr userDrawn="1"/>
          </p:nvSpPr>
          <p:spPr bwMode="gray">
            <a:xfrm>
              <a:off x="6871285" y="3835627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64"/>
            <p:cNvSpPr>
              <a:spLocks noChangeArrowheads="1"/>
            </p:cNvSpPr>
            <p:nvPr userDrawn="1"/>
          </p:nvSpPr>
          <p:spPr bwMode="gray">
            <a:xfrm>
              <a:off x="6871285" y="3922011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65"/>
            <p:cNvSpPr>
              <a:spLocks/>
            </p:cNvSpPr>
            <p:nvPr userDrawn="1"/>
          </p:nvSpPr>
          <p:spPr bwMode="gray">
            <a:xfrm>
              <a:off x="6871285" y="3922011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66"/>
            <p:cNvSpPr>
              <a:spLocks noChangeArrowheads="1"/>
            </p:cNvSpPr>
            <p:nvPr userDrawn="1"/>
          </p:nvSpPr>
          <p:spPr bwMode="gray">
            <a:xfrm>
              <a:off x="7449158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67"/>
            <p:cNvSpPr>
              <a:spLocks/>
            </p:cNvSpPr>
            <p:nvPr userDrawn="1"/>
          </p:nvSpPr>
          <p:spPr bwMode="gray">
            <a:xfrm>
              <a:off x="7449158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68"/>
            <p:cNvSpPr>
              <a:spLocks noChangeArrowheads="1"/>
            </p:cNvSpPr>
            <p:nvPr userDrawn="1"/>
          </p:nvSpPr>
          <p:spPr bwMode="gray">
            <a:xfrm>
              <a:off x="7362776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69"/>
            <p:cNvSpPr>
              <a:spLocks/>
            </p:cNvSpPr>
            <p:nvPr userDrawn="1"/>
          </p:nvSpPr>
          <p:spPr bwMode="gray">
            <a:xfrm>
              <a:off x="7362776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70"/>
            <p:cNvSpPr>
              <a:spLocks noChangeArrowheads="1"/>
            </p:cNvSpPr>
            <p:nvPr userDrawn="1"/>
          </p:nvSpPr>
          <p:spPr bwMode="gray">
            <a:xfrm>
              <a:off x="7276392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71"/>
            <p:cNvSpPr>
              <a:spLocks/>
            </p:cNvSpPr>
            <p:nvPr userDrawn="1"/>
          </p:nvSpPr>
          <p:spPr bwMode="gray">
            <a:xfrm>
              <a:off x="7276392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72"/>
            <p:cNvSpPr>
              <a:spLocks noChangeArrowheads="1"/>
            </p:cNvSpPr>
            <p:nvPr userDrawn="1"/>
          </p:nvSpPr>
          <p:spPr bwMode="gray">
            <a:xfrm>
              <a:off x="7190010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73"/>
            <p:cNvSpPr>
              <a:spLocks/>
            </p:cNvSpPr>
            <p:nvPr userDrawn="1"/>
          </p:nvSpPr>
          <p:spPr bwMode="gray">
            <a:xfrm>
              <a:off x="7190010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74"/>
            <p:cNvSpPr>
              <a:spLocks noChangeArrowheads="1"/>
            </p:cNvSpPr>
            <p:nvPr userDrawn="1"/>
          </p:nvSpPr>
          <p:spPr bwMode="gray">
            <a:xfrm>
              <a:off x="7106605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75"/>
            <p:cNvSpPr>
              <a:spLocks/>
            </p:cNvSpPr>
            <p:nvPr userDrawn="1"/>
          </p:nvSpPr>
          <p:spPr bwMode="gray">
            <a:xfrm>
              <a:off x="7106605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76"/>
            <p:cNvSpPr>
              <a:spLocks noChangeArrowheads="1"/>
            </p:cNvSpPr>
            <p:nvPr userDrawn="1"/>
          </p:nvSpPr>
          <p:spPr bwMode="gray">
            <a:xfrm>
              <a:off x="7020221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77"/>
            <p:cNvSpPr>
              <a:spLocks/>
            </p:cNvSpPr>
            <p:nvPr userDrawn="1"/>
          </p:nvSpPr>
          <p:spPr bwMode="gray">
            <a:xfrm>
              <a:off x="7020221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78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  <a:gd name="T16" fmla="*/ 25 w 54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79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80"/>
            <p:cNvSpPr>
              <a:spLocks/>
            </p:cNvSpPr>
            <p:nvPr userDrawn="1"/>
          </p:nvSpPr>
          <p:spPr bwMode="gray">
            <a:xfrm>
              <a:off x="7029159" y="3397755"/>
              <a:ext cx="437872" cy="518299"/>
            </a:xfrm>
            <a:custGeom>
              <a:avLst/>
              <a:gdLst>
                <a:gd name="T0" fmla="*/ 117 w 147"/>
                <a:gd name="T1" fmla="*/ 174 h 174"/>
                <a:gd name="T2" fmla="*/ 84 w 147"/>
                <a:gd name="T3" fmla="*/ 113 h 174"/>
                <a:gd name="T4" fmla="*/ 54 w 147"/>
                <a:gd name="T5" fmla="*/ 168 h 174"/>
                <a:gd name="T6" fmla="*/ 27 w 147"/>
                <a:gd name="T7" fmla="*/ 99 h 174"/>
                <a:gd name="T8" fmla="*/ 16 w 147"/>
                <a:gd name="T9" fmla="*/ 132 h 174"/>
                <a:gd name="T10" fmla="*/ 0 w 147"/>
                <a:gd name="T11" fmla="*/ 128 h 174"/>
                <a:gd name="T12" fmla="*/ 26 w 147"/>
                <a:gd name="T13" fmla="*/ 46 h 174"/>
                <a:gd name="T14" fmla="*/ 57 w 147"/>
                <a:gd name="T15" fmla="*/ 128 h 174"/>
                <a:gd name="T16" fmla="*/ 84 w 147"/>
                <a:gd name="T17" fmla="*/ 77 h 174"/>
                <a:gd name="T18" fmla="*/ 109 w 147"/>
                <a:gd name="T19" fmla="*/ 122 h 174"/>
                <a:gd name="T20" fmla="*/ 130 w 147"/>
                <a:gd name="T21" fmla="*/ 0 h 174"/>
                <a:gd name="T22" fmla="*/ 147 w 147"/>
                <a:gd name="T23" fmla="*/ 3 h 174"/>
                <a:gd name="T24" fmla="*/ 117 w 147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74">
                  <a:moveTo>
                    <a:pt x="117" y="174"/>
                  </a:moveTo>
                  <a:lnTo>
                    <a:pt x="84" y="113"/>
                  </a:lnTo>
                  <a:lnTo>
                    <a:pt x="54" y="168"/>
                  </a:lnTo>
                  <a:lnTo>
                    <a:pt x="27" y="99"/>
                  </a:lnTo>
                  <a:lnTo>
                    <a:pt x="16" y="132"/>
                  </a:lnTo>
                  <a:lnTo>
                    <a:pt x="0" y="128"/>
                  </a:lnTo>
                  <a:lnTo>
                    <a:pt x="26" y="46"/>
                  </a:lnTo>
                  <a:lnTo>
                    <a:pt x="57" y="128"/>
                  </a:lnTo>
                  <a:lnTo>
                    <a:pt x="84" y="77"/>
                  </a:lnTo>
                  <a:lnTo>
                    <a:pt x="109" y="122"/>
                  </a:lnTo>
                  <a:lnTo>
                    <a:pt x="130" y="0"/>
                  </a:lnTo>
                  <a:lnTo>
                    <a:pt x="147" y="3"/>
                  </a:lnTo>
                  <a:lnTo>
                    <a:pt x="117" y="174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81"/>
            <p:cNvSpPr>
              <a:spLocks/>
            </p:cNvSpPr>
            <p:nvPr userDrawn="1"/>
          </p:nvSpPr>
          <p:spPr bwMode="gray">
            <a:xfrm>
              <a:off x="7338946" y="3347115"/>
              <a:ext cx="181702" cy="172766"/>
            </a:xfrm>
            <a:custGeom>
              <a:avLst/>
              <a:gdLst>
                <a:gd name="T0" fmla="*/ 57 w 61"/>
                <a:gd name="T1" fmla="*/ 58 h 58"/>
                <a:gd name="T2" fmla="*/ 33 w 61"/>
                <a:gd name="T3" fmla="*/ 24 h 58"/>
                <a:gd name="T4" fmla="*/ 0 w 61"/>
                <a:gd name="T5" fmla="*/ 48 h 58"/>
                <a:gd name="T6" fmla="*/ 4 w 61"/>
                <a:gd name="T7" fmla="*/ 23 h 58"/>
                <a:gd name="T8" fmla="*/ 38 w 61"/>
                <a:gd name="T9" fmla="*/ 0 h 58"/>
                <a:gd name="T10" fmla="*/ 61 w 61"/>
                <a:gd name="T11" fmla="*/ 33 h 58"/>
                <a:gd name="T12" fmla="*/ 57 w 61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8">
                  <a:moveTo>
                    <a:pt x="57" y="58"/>
                  </a:moveTo>
                  <a:lnTo>
                    <a:pt x="33" y="24"/>
                  </a:lnTo>
                  <a:lnTo>
                    <a:pt x="0" y="48"/>
                  </a:lnTo>
                  <a:lnTo>
                    <a:pt x="4" y="23"/>
                  </a:lnTo>
                  <a:lnTo>
                    <a:pt x="38" y="0"/>
                  </a:lnTo>
                  <a:lnTo>
                    <a:pt x="61" y="33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82"/>
            <p:cNvSpPr>
              <a:spLocks/>
            </p:cNvSpPr>
            <p:nvPr userDrawn="1"/>
          </p:nvSpPr>
          <p:spPr bwMode="gray">
            <a:xfrm>
              <a:off x="7279372" y="3627116"/>
              <a:ext cx="77447" cy="134044"/>
            </a:xfrm>
            <a:custGeom>
              <a:avLst/>
              <a:gdLst>
                <a:gd name="T0" fmla="*/ 0 w 26"/>
                <a:gd name="T1" fmla="*/ 0 h 45"/>
                <a:gd name="T2" fmla="*/ 6 w 26"/>
                <a:gd name="T3" fmla="*/ 0 h 45"/>
                <a:gd name="T4" fmla="*/ 26 w 26"/>
                <a:gd name="T5" fmla="*/ 37 h 45"/>
                <a:gd name="T6" fmla="*/ 25 w 26"/>
                <a:gd name="T7" fmla="*/ 45 h 45"/>
                <a:gd name="T8" fmla="*/ 0 w 2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5">
                  <a:moveTo>
                    <a:pt x="0" y="0"/>
                  </a:moveTo>
                  <a:lnTo>
                    <a:pt x="6" y="0"/>
                  </a:lnTo>
                  <a:lnTo>
                    <a:pt x="26" y="37"/>
                  </a:lnTo>
                  <a:lnTo>
                    <a:pt x="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83"/>
            <p:cNvSpPr>
              <a:spLocks/>
            </p:cNvSpPr>
            <p:nvPr userDrawn="1"/>
          </p:nvSpPr>
          <p:spPr bwMode="gray">
            <a:xfrm>
              <a:off x="7190010" y="3734350"/>
              <a:ext cx="98297" cy="163831"/>
            </a:xfrm>
            <a:custGeom>
              <a:avLst/>
              <a:gdLst>
                <a:gd name="T0" fmla="*/ 0 w 33"/>
                <a:gd name="T1" fmla="*/ 55 h 55"/>
                <a:gd name="T2" fmla="*/ 6 w 33"/>
                <a:gd name="T3" fmla="*/ 55 h 55"/>
                <a:gd name="T4" fmla="*/ 33 w 33"/>
                <a:gd name="T5" fmla="*/ 7 h 55"/>
                <a:gd name="T6" fmla="*/ 30 w 33"/>
                <a:gd name="T7" fmla="*/ 0 h 55"/>
                <a:gd name="T8" fmla="*/ 0 w 3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5">
                  <a:moveTo>
                    <a:pt x="0" y="55"/>
                  </a:moveTo>
                  <a:lnTo>
                    <a:pt x="6" y="55"/>
                  </a:lnTo>
                  <a:lnTo>
                    <a:pt x="33" y="7"/>
                  </a:lnTo>
                  <a:lnTo>
                    <a:pt x="3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84"/>
            <p:cNvSpPr>
              <a:spLocks/>
            </p:cNvSpPr>
            <p:nvPr userDrawn="1"/>
          </p:nvSpPr>
          <p:spPr bwMode="gray">
            <a:xfrm>
              <a:off x="7106605" y="3534776"/>
              <a:ext cx="101277" cy="244256"/>
            </a:xfrm>
            <a:custGeom>
              <a:avLst/>
              <a:gdLst>
                <a:gd name="T0" fmla="*/ 0 w 34"/>
                <a:gd name="T1" fmla="*/ 0 h 82"/>
                <a:gd name="T2" fmla="*/ 6 w 34"/>
                <a:gd name="T3" fmla="*/ 0 h 82"/>
                <a:gd name="T4" fmla="*/ 34 w 34"/>
                <a:gd name="T5" fmla="*/ 76 h 82"/>
                <a:gd name="T6" fmla="*/ 31 w 34"/>
                <a:gd name="T7" fmla="*/ 82 h 82"/>
                <a:gd name="T8" fmla="*/ 0 w 34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2">
                  <a:moveTo>
                    <a:pt x="0" y="0"/>
                  </a:moveTo>
                  <a:lnTo>
                    <a:pt x="6" y="0"/>
                  </a:lnTo>
                  <a:lnTo>
                    <a:pt x="34" y="76"/>
                  </a:lnTo>
                  <a:lnTo>
                    <a:pt x="31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85"/>
            <p:cNvSpPr>
              <a:spLocks/>
            </p:cNvSpPr>
            <p:nvPr userDrawn="1"/>
          </p:nvSpPr>
          <p:spPr bwMode="gray">
            <a:xfrm>
              <a:off x="7076818" y="3692648"/>
              <a:ext cx="44680" cy="98299"/>
            </a:xfrm>
            <a:custGeom>
              <a:avLst/>
              <a:gdLst>
                <a:gd name="T0" fmla="*/ 0 w 15"/>
                <a:gd name="T1" fmla="*/ 33 h 33"/>
                <a:gd name="T2" fmla="*/ 6 w 15"/>
                <a:gd name="T3" fmla="*/ 33 h 33"/>
                <a:gd name="T4" fmla="*/ 15 w 15"/>
                <a:gd name="T5" fmla="*/ 7 h 33"/>
                <a:gd name="T6" fmla="*/ 11 w 15"/>
                <a:gd name="T7" fmla="*/ 0 h 33"/>
                <a:gd name="T8" fmla="*/ 0 w 15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3">
                  <a:moveTo>
                    <a:pt x="0" y="33"/>
                  </a:moveTo>
                  <a:lnTo>
                    <a:pt x="6" y="33"/>
                  </a:lnTo>
                  <a:lnTo>
                    <a:pt x="15" y="7"/>
                  </a:lnTo>
                  <a:lnTo>
                    <a:pt x="1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86"/>
            <p:cNvSpPr>
              <a:spLocks/>
            </p:cNvSpPr>
            <p:nvPr userDrawn="1"/>
          </p:nvSpPr>
          <p:spPr bwMode="gray">
            <a:xfrm>
              <a:off x="6653839" y="3147542"/>
              <a:ext cx="1105107" cy="1096172"/>
            </a:xfrm>
            <a:custGeom>
              <a:avLst/>
              <a:gdLst>
                <a:gd name="T0" fmla="*/ 378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8 w 381"/>
                <a:gd name="T13" fmla="*/ 190 h 381"/>
                <a:gd name="T14" fmla="*/ 376 w 381"/>
                <a:gd name="T15" fmla="*/ 190 h 381"/>
                <a:gd name="T16" fmla="*/ 322 w 381"/>
                <a:gd name="T17" fmla="*/ 322 h 381"/>
                <a:gd name="T18" fmla="*/ 190 w 381"/>
                <a:gd name="T19" fmla="*/ 377 h 381"/>
                <a:gd name="T20" fmla="*/ 58 w 381"/>
                <a:gd name="T21" fmla="*/ 322 h 381"/>
                <a:gd name="T22" fmla="*/ 4 w 381"/>
                <a:gd name="T23" fmla="*/ 190 h 381"/>
                <a:gd name="T24" fmla="*/ 58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6 w 381"/>
                <a:gd name="T31" fmla="*/ 190 h 381"/>
                <a:gd name="T32" fmla="*/ 378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8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5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5" y="381"/>
                    <a:pt x="381" y="295"/>
                    <a:pt x="381" y="190"/>
                  </a:cubicBezTo>
                  <a:cubicBezTo>
                    <a:pt x="378" y="190"/>
                    <a:pt x="378" y="190"/>
                    <a:pt x="378" y="190"/>
                  </a:cubicBezTo>
                  <a:cubicBezTo>
                    <a:pt x="376" y="190"/>
                    <a:pt x="376" y="190"/>
                    <a:pt x="376" y="190"/>
                  </a:cubicBezTo>
                  <a:cubicBezTo>
                    <a:pt x="376" y="242"/>
                    <a:pt x="356" y="288"/>
                    <a:pt x="322" y="322"/>
                  </a:cubicBezTo>
                  <a:cubicBezTo>
                    <a:pt x="288" y="356"/>
                    <a:pt x="242" y="377"/>
                    <a:pt x="190" y="377"/>
                  </a:cubicBezTo>
                  <a:cubicBezTo>
                    <a:pt x="139" y="377"/>
                    <a:pt x="92" y="356"/>
                    <a:pt x="58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8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6" y="139"/>
                    <a:pt x="376" y="190"/>
                  </a:cubicBezTo>
                  <a:lnTo>
                    <a:pt x="378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87"/>
            <p:cNvSpPr>
              <a:spLocks/>
            </p:cNvSpPr>
            <p:nvPr userDrawn="1"/>
          </p:nvSpPr>
          <p:spPr bwMode="gray">
            <a:xfrm>
              <a:off x="10436824" y="3570521"/>
              <a:ext cx="396170" cy="515321"/>
            </a:xfrm>
            <a:custGeom>
              <a:avLst/>
              <a:gdLst>
                <a:gd name="T0" fmla="*/ 137 w 137"/>
                <a:gd name="T1" fmla="*/ 42 h 179"/>
                <a:gd name="T2" fmla="*/ 137 w 137"/>
                <a:gd name="T3" fmla="*/ 179 h 179"/>
                <a:gd name="T4" fmla="*/ 0 w 137"/>
                <a:gd name="T5" fmla="*/ 42 h 179"/>
                <a:gd name="T6" fmla="*/ 7 w 137"/>
                <a:gd name="T7" fmla="*/ 0 h 179"/>
                <a:gd name="T8" fmla="*/ 137 w 137"/>
                <a:gd name="T9" fmla="*/ 4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9">
                  <a:moveTo>
                    <a:pt x="137" y="42"/>
                  </a:moveTo>
                  <a:cubicBezTo>
                    <a:pt x="137" y="179"/>
                    <a:pt x="137" y="179"/>
                    <a:pt x="137" y="179"/>
                  </a:cubicBezTo>
                  <a:cubicBezTo>
                    <a:pt x="61" y="179"/>
                    <a:pt x="0" y="118"/>
                    <a:pt x="0" y="42"/>
                  </a:cubicBezTo>
                  <a:cubicBezTo>
                    <a:pt x="0" y="27"/>
                    <a:pt x="2" y="14"/>
                    <a:pt x="7" y="0"/>
                  </a:cubicBezTo>
                  <a:lnTo>
                    <a:pt x="137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88"/>
            <p:cNvSpPr>
              <a:spLocks/>
            </p:cNvSpPr>
            <p:nvPr userDrawn="1"/>
          </p:nvSpPr>
          <p:spPr bwMode="gray">
            <a:xfrm>
              <a:off x="10832994" y="3299456"/>
              <a:ext cx="396170" cy="786384"/>
            </a:xfrm>
            <a:custGeom>
              <a:avLst/>
              <a:gdLst>
                <a:gd name="T0" fmla="*/ 0 w 137"/>
                <a:gd name="T1" fmla="*/ 136 h 273"/>
                <a:gd name="T2" fmla="*/ 0 w 137"/>
                <a:gd name="T3" fmla="*/ 0 h 273"/>
                <a:gd name="T4" fmla="*/ 137 w 137"/>
                <a:gd name="T5" fmla="*/ 136 h 273"/>
                <a:gd name="T6" fmla="*/ 0 w 137"/>
                <a:gd name="T7" fmla="*/ 273 h 273"/>
                <a:gd name="T8" fmla="*/ 0 w 137"/>
                <a:gd name="T9" fmla="*/ 13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73">
                  <a:moveTo>
                    <a:pt x="0" y="13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5" y="0"/>
                    <a:pt x="137" y="61"/>
                    <a:pt x="137" y="136"/>
                  </a:cubicBezTo>
                  <a:cubicBezTo>
                    <a:pt x="137" y="212"/>
                    <a:pt x="75" y="273"/>
                    <a:pt x="0" y="273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89"/>
            <p:cNvSpPr>
              <a:spLocks/>
            </p:cNvSpPr>
            <p:nvPr userDrawn="1"/>
          </p:nvSpPr>
          <p:spPr bwMode="gray">
            <a:xfrm>
              <a:off x="10278951" y="3144562"/>
              <a:ext cx="1105107" cy="109617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1 w 381"/>
                <a:gd name="T5" fmla="*/ 0 h 381"/>
                <a:gd name="T6" fmla="*/ 0 w 381"/>
                <a:gd name="T7" fmla="*/ 190 h 381"/>
                <a:gd name="T8" fmla="*/ 191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3 w 381"/>
                <a:gd name="T17" fmla="*/ 322 h 381"/>
                <a:gd name="T18" fmla="*/ 191 w 381"/>
                <a:gd name="T19" fmla="*/ 377 h 381"/>
                <a:gd name="T20" fmla="*/ 59 w 381"/>
                <a:gd name="T21" fmla="*/ 322 h 381"/>
                <a:gd name="T22" fmla="*/ 5 w 381"/>
                <a:gd name="T23" fmla="*/ 190 h 381"/>
                <a:gd name="T24" fmla="*/ 59 w 381"/>
                <a:gd name="T25" fmla="*/ 59 h 381"/>
                <a:gd name="T26" fmla="*/ 191 w 381"/>
                <a:gd name="T27" fmla="*/ 4 h 381"/>
                <a:gd name="T28" fmla="*/ 323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1" y="0"/>
                  </a:cubicBezTo>
                  <a:cubicBezTo>
                    <a:pt x="86" y="0"/>
                    <a:pt x="0" y="85"/>
                    <a:pt x="0" y="190"/>
                  </a:cubicBezTo>
                  <a:cubicBezTo>
                    <a:pt x="0" y="295"/>
                    <a:pt x="86" y="381"/>
                    <a:pt x="191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3" y="322"/>
                  </a:cubicBezTo>
                  <a:cubicBezTo>
                    <a:pt x="289" y="356"/>
                    <a:pt x="242" y="377"/>
                    <a:pt x="191" y="377"/>
                  </a:cubicBezTo>
                  <a:cubicBezTo>
                    <a:pt x="139" y="377"/>
                    <a:pt x="93" y="356"/>
                    <a:pt x="59" y="322"/>
                  </a:cubicBezTo>
                  <a:cubicBezTo>
                    <a:pt x="25" y="288"/>
                    <a:pt x="5" y="242"/>
                    <a:pt x="5" y="190"/>
                  </a:cubicBezTo>
                  <a:cubicBezTo>
                    <a:pt x="5" y="139"/>
                    <a:pt x="25" y="92"/>
                    <a:pt x="59" y="59"/>
                  </a:cubicBezTo>
                  <a:cubicBezTo>
                    <a:pt x="93" y="25"/>
                    <a:pt x="139" y="4"/>
                    <a:pt x="191" y="4"/>
                  </a:cubicBezTo>
                  <a:cubicBezTo>
                    <a:pt x="242" y="4"/>
                    <a:pt x="289" y="25"/>
                    <a:pt x="323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90"/>
            <p:cNvSpPr>
              <a:spLocks/>
            </p:cNvSpPr>
            <p:nvPr userDrawn="1"/>
          </p:nvSpPr>
          <p:spPr bwMode="gray">
            <a:xfrm flipH="1">
              <a:off x="8831288" y="4586267"/>
              <a:ext cx="268086" cy="1298726"/>
            </a:xfrm>
            <a:custGeom>
              <a:avLst/>
              <a:gdLst>
                <a:gd name="T0" fmla="*/ 92 w 92"/>
                <a:gd name="T1" fmla="*/ 0 h 451"/>
                <a:gd name="T2" fmla="*/ 0 w 92"/>
                <a:gd name="T3" fmla="*/ 0 h 451"/>
                <a:gd name="T4" fmla="*/ 0 w 92"/>
                <a:gd name="T5" fmla="*/ 433 h 451"/>
                <a:gd name="T6" fmla="*/ 18 w 92"/>
                <a:gd name="T7" fmla="*/ 451 h 451"/>
                <a:gd name="T8" fmla="*/ 73 w 92"/>
                <a:gd name="T9" fmla="*/ 451 h 451"/>
                <a:gd name="T10" fmla="*/ 92 w 92"/>
                <a:gd name="T11" fmla="*/ 433 h 451"/>
                <a:gd name="T12" fmla="*/ 92 w 92"/>
                <a:gd name="T13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51">
                  <a:moveTo>
                    <a:pt x="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73" y="451"/>
                    <a:pt x="73" y="451"/>
                    <a:pt x="73" y="451"/>
                  </a:cubicBezTo>
                  <a:cubicBezTo>
                    <a:pt x="84" y="451"/>
                    <a:pt x="92" y="443"/>
                    <a:pt x="92" y="433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91"/>
            <p:cNvSpPr>
              <a:spLocks noEditPoints="1"/>
            </p:cNvSpPr>
            <p:nvPr userDrawn="1"/>
          </p:nvSpPr>
          <p:spPr bwMode="gray">
            <a:xfrm flipH="1">
              <a:off x="9021927" y="4586267"/>
              <a:ext cx="77447" cy="1298726"/>
            </a:xfrm>
            <a:custGeom>
              <a:avLst/>
              <a:gdLst>
                <a:gd name="T0" fmla="*/ 0 w 26"/>
                <a:gd name="T1" fmla="*/ 270 h 451"/>
                <a:gd name="T2" fmla="*/ 0 w 26"/>
                <a:gd name="T3" fmla="*/ 433 h 451"/>
                <a:gd name="T4" fmla="*/ 18 w 26"/>
                <a:gd name="T5" fmla="*/ 451 h 451"/>
                <a:gd name="T6" fmla="*/ 26 w 26"/>
                <a:gd name="T7" fmla="*/ 451 h 451"/>
                <a:gd name="T8" fmla="*/ 26 w 26"/>
                <a:gd name="T9" fmla="*/ 382 h 451"/>
                <a:gd name="T10" fmla="*/ 8 w 26"/>
                <a:gd name="T11" fmla="*/ 356 h 451"/>
                <a:gd name="T12" fmla="*/ 8 w 26"/>
                <a:gd name="T13" fmla="*/ 355 h 451"/>
                <a:gd name="T14" fmla="*/ 8 w 26"/>
                <a:gd name="T15" fmla="*/ 355 h 451"/>
                <a:gd name="T16" fmla="*/ 8 w 26"/>
                <a:gd name="T17" fmla="*/ 355 h 451"/>
                <a:gd name="T18" fmla="*/ 26 w 26"/>
                <a:gd name="T19" fmla="*/ 329 h 451"/>
                <a:gd name="T20" fmla="*/ 26 w 26"/>
                <a:gd name="T21" fmla="*/ 321 h 451"/>
                <a:gd name="T22" fmla="*/ 16 w 26"/>
                <a:gd name="T23" fmla="*/ 298 h 451"/>
                <a:gd name="T24" fmla="*/ 16 w 26"/>
                <a:gd name="T25" fmla="*/ 298 h 451"/>
                <a:gd name="T26" fmla="*/ 16 w 26"/>
                <a:gd name="T27" fmla="*/ 298 h 451"/>
                <a:gd name="T28" fmla="*/ 16 w 26"/>
                <a:gd name="T29" fmla="*/ 298 h 451"/>
                <a:gd name="T30" fmla="*/ 26 w 26"/>
                <a:gd name="T31" fmla="*/ 276 h 451"/>
                <a:gd name="T32" fmla="*/ 26 w 26"/>
                <a:gd name="T33" fmla="*/ 270 h 451"/>
                <a:gd name="T34" fmla="*/ 1 w 26"/>
                <a:gd name="T35" fmla="*/ 270 h 451"/>
                <a:gd name="T36" fmla="*/ 0 w 26"/>
                <a:gd name="T37" fmla="*/ 270 h 451"/>
                <a:gd name="T38" fmla="*/ 26 w 26"/>
                <a:gd name="T39" fmla="*/ 209 h 451"/>
                <a:gd name="T40" fmla="*/ 0 w 26"/>
                <a:gd name="T41" fmla="*/ 209 h 451"/>
                <a:gd name="T42" fmla="*/ 0 w 26"/>
                <a:gd name="T43" fmla="*/ 213 h 451"/>
                <a:gd name="T44" fmla="*/ 1 w 26"/>
                <a:gd name="T45" fmla="*/ 213 h 451"/>
                <a:gd name="T46" fmla="*/ 26 w 26"/>
                <a:gd name="T47" fmla="*/ 213 h 451"/>
                <a:gd name="T48" fmla="*/ 26 w 26"/>
                <a:gd name="T49" fmla="*/ 209 h 451"/>
                <a:gd name="T50" fmla="*/ 26 w 26"/>
                <a:gd name="T51" fmla="*/ 0 h 451"/>
                <a:gd name="T52" fmla="*/ 0 w 26"/>
                <a:gd name="T53" fmla="*/ 0 h 451"/>
                <a:gd name="T54" fmla="*/ 0 w 26"/>
                <a:gd name="T55" fmla="*/ 152 h 451"/>
                <a:gd name="T56" fmla="*/ 26 w 26"/>
                <a:gd name="T57" fmla="*/ 152 h 451"/>
                <a:gd name="T58" fmla="*/ 26 w 26"/>
                <a:gd name="T5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451">
                  <a:moveTo>
                    <a:pt x="0" y="270"/>
                  </a:move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26" y="451"/>
                    <a:pt x="26" y="451"/>
                    <a:pt x="26" y="451"/>
                  </a:cubicBezTo>
                  <a:cubicBezTo>
                    <a:pt x="26" y="382"/>
                    <a:pt x="26" y="382"/>
                    <a:pt x="26" y="382"/>
                  </a:cubicBezTo>
                  <a:cubicBezTo>
                    <a:pt x="16" y="378"/>
                    <a:pt x="8" y="368"/>
                    <a:pt x="8" y="356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43"/>
                    <a:pt x="16" y="333"/>
                    <a:pt x="26" y="329"/>
                  </a:cubicBezTo>
                  <a:cubicBezTo>
                    <a:pt x="26" y="321"/>
                    <a:pt x="26" y="321"/>
                    <a:pt x="26" y="321"/>
                  </a:cubicBezTo>
                  <a:cubicBezTo>
                    <a:pt x="20" y="315"/>
                    <a:pt x="16" y="307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89"/>
                    <a:pt x="20" y="281"/>
                    <a:pt x="26" y="276"/>
                  </a:cubicBezTo>
                  <a:cubicBezTo>
                    <a:pt x="26" y="270"/>
                    <a:pt x="26" y="270"/>
                    <a:pt x="26" y="270"/>
                  </a:cubicBezTo>
                  <a:cubicBezTo>
                    <a:pt x="1" y="270"/>
                    <a:pt x="1" y="270"/>
                    <a:pt x="1" y="270"/>
                  </a:cubicBezTo>
                  <a:cubicBezTo>
                    <a:pt x="0" y="270"/>
                    <a:pt x="0" y="270"/>
                    <a:pt x="0" y="270"/>
                  </a:cubicBezTo>
                  <a:moveTo>
                    <a:pt x="26" y="209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1" y="213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26" y="209"/>
                    <a:pt x="26" y="209"/>
                    <a:pt x="26" y="209"/>
                  </a:cubicBezTo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6676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92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close/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93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94"/>
            <p:cNvSpPr>
              <a:spLocks/>
            </p:cNvSpPr>
            <p:nvPr userDrawn="1"/>
          </p:nvSpPr>
          <p:spPr bwMode="gray">
            <a:xfrm flipH="1">
              <a:off x="8891978" y="5691376"/>
              <a:ext cx="77447" cy="193618"/>
            </a:xfrm>
            <a:custGeom>
              <a:avLst/>
              <a:gdLst>
                <a:gd name="T0" fmla="*/ 27 w 27"/>
                <a:gd name="T1" fmla="*/ 0 h 67"/>
                <a:gd name="T2" fmla="*/ 13 w 27"/>
                <a:gd name="T3" fmla="*/ 0 h 67"/>
                <a:gd name="T4" fmla="*/ 0 w 27"/>
                <a:gd name="T5" fmla="*/ 0 h 67"/>
                <a:gd name="T6" fmla="*/ 0 w 27"/>
                <a:gd name="T7" fmla="*/ 67 h 67"/>
                <a:gd name="T8" fmla="*/ 8 w 27"/>
                <a:gd name="T9" fmla="*/ 67 h 67"/>
                <a:gd name="T10" fmla="*/ 27 w 27"/>
                <a:gd name="T11" fmla="*/ 49 h 67"/>
                <a:gd name="T12" fmla="*/ 27 w 2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7">
                  <a:moveTo>
                    <a:pt x="2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9" y="67"/>
                    <a:pt x="27" y="59"/>
                    <a:pt x="27" y="49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95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163831"/>
            </a:xfrm>
            <a:custGeom>
              <a:avLst/>
              <a:gdLst>
                <a:gd name="T0" fmla="*/ 0 w 125"/>
                <a:gd name="T1" fmla="*/ 29 h 57"/>
                <a:gd name="T2" fmla="*/ 29 w 125"/>
                <a:gd name="T3" fmla="*/ 57 h 57"/>
                <a:gd name="T4" fmla="*/ 70 w 125"/>
                <a:gd name="T5" fmla="*/ 57 h 57"/>
                <a:gd name="T6" fmla="*/ 97 w 125"/>
                <a:gd name="T7" fmla="*/ 57 h 57"/>
                <a:gd name="T8" fmla="*/ 125 w 125"/>
                <a:gd name="T9" fmla="*/ 28 h 57"/>
                <a:gd name="T10" fmla="*/ 125 w 125"/>
                <a:gd name="T11" fmla="*/ 24 h 57"/>
                <a:gd name="T12" fmla="*/ 101 w 125"/>
                <a:gd name="T13" fmla="*/ 0 h 57"/>
                <a:gd name="T14" fmla="*/ 70 w 125"/>
                <a:gd name="T15" fmla="*/ 0 h 57"/>
                <a:gd name="T16" fmla="*/ 29 w 125"/>
                <a:gd name="T17" fmla="*/ 0 h 57"/>
                <a:gd name="T18" fmla="*/ 0 w 125"/>
                <a:gd name="T19" fmla="*/ 28 h 57"/>
                <a:gd name="T20" fmla="*/ 0 w 125"/>
                <a:gd name="T21" fmla="*/ 28 h 57"/>
                <a:gd name="T22" fmla="*/ 0 w 125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57">
                  <a:moveTo>
                    <a:pt x="0" y="29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13" y="57"/>
                    <a:pt x="125" y="44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96"/>
            <p:cNvSpPr>
              <a:spLocks/>
            </p:cNvSpPr>
            <p:nvPr userDrawn="1"/>
          </p:nvSpPr>
          <p:spPr bwMode="gray">
            <a:xfrm flipH="1">
              <a:off x="8707673" y="5517385"/>
              <a:ext cx="119149" cy="86384"/>
            </a:xfrm>
            <a:custGeom>
              <a:avLst/>
              <a:gdLst>
                <a:gd name="T0" fmla="*/ 17 w 41"/>
                <a:gd name="T1" fmla="*/ 0 h 30"/>
                <a:gd name="T2" fmla="*/ 0 w 41"/>
                <a:gd name="T3" fmla="*/ 0 h 30"/>
                <a:gd name="T4" fmla="*/ 17 w 41"/>
                <a:gd name="T5" fmla="*/ 0 h 30"/>
                <a:gd name="T6" fmla="*/ 41 w 41"/>
                <a:gd name="T7" fmla="*/ 24 h 30"/>
                <a:gd name="T8" fmla="*/ 41 w 41"/>
                <a:gd name="T9" fmla="*/ 28 h 30"/>
                <a:gd name="T10" fmla="*/ 41 w 41"/>
                <a:gd name="T11" fmla="*/ 29 h 30"/>
                <a:gd name="T12" fmla="*/ 41 w 41"/>
                <a:gd name="T13" fmla="*/ 30 h 30"/>
                <a:gd name="T14" fmla="*/ 41 w 41"/>
                <a:gd name="T15" fmla="*/ 28 h 30"/>
                <a:gd name="T16" fmla="*/ 41 w 41"/>
                <a:gd name="T17" fmla="*/ 24 h 30"/>
                <a:gd name="T18" fmla="*/ 17 w 41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0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1" y="0"/>
                    <a:pt x="41" y="11"/>
                    <a:pt x="41" y="24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30"/>
                    <a:pt x="41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11"/>
                    <a:pt x="31" y="0"/>
                    <a:pt x="17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7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89362"/>
            </a:xfrm>
            <a:custGeom>
              <a:avLst/>
              <a:gdLst>
                <a:gd name="T0" fmla="*/ 101 w 125"/>
                <a:gd name="T1" fmla="*/ 0 h 31"/>
                <a:gd name="T2" fmla="*/ 84 w 125"/>
                <a:gd name="T3" fmla="*/ 0 h 31"/>
                <a:gd name="T4" fmla="*/ 70 w 125"/>
                <a:gd name="T5" fmla="*/ 0 h 31"/>
                <a:gd name="T6" fmla="*/ 57 w 125"/>
                <a:gd name="T7" fmla="*/ 0 h 31"/>
                <a:gd name="T8" fmla="*/ 29 w 125"/>
                <a:gd name="T9" fmla="*/ 0 h 31"/>
                <a:gd name="T10" fmla="*/ 18 w 125"/>
                <a:gd name="T11" fmla="*/ 2 h 31"/>
                <a:gd name="T12" fmla="*/ 0 w 125"/>
                <a:gd name="T13" fmla="*/ 28 h 31"/>
                <a:gd name="T14" fmla="*/ 0 w 125"/>
                <a:gd name="T15" fmla="*/ 28 h 31"/>
                <a:gd name="T16" fmla="*/ 0 w 125"/>
                <a:gd name="T17" fmla="*/ 29 h 31"/>
                <a:gd name="T18" fmla="*/ 1 w 125"/>
                <a:gd name="T19" fmla="*/ 31 h 31"/>
                <a:gd name="T20" fmla="*/ 29 w 125"/>
                <a:gd name="T21" fmla="*/ 6 h 31"/>
                <a:gd name="T22" fmla="*/ 70 w 125"/>
                <a:gd name="T23" fmla="*/ 6 h 31"/>
                <a:gd name="T24" fmla="*/ 101 w 125"/>
                <a:gd name="T25" fmla="*/ 6 h 31"/>
                <a:gd name="T26" fmla="*/ 125 w 125"/>
                <a:gd name="T27" fmla="*/ 29 h 31"/>
                <a:gd name="T28" fmla="*/ 125 w 125"/>
                <a:gd name="T29" fmla="*/ 28 h 31"/>
                <a:gd name="T30" fmla="*/ 125 w 125"/>
                <a:gd name="T31" fmla="*/ 24 h 31"/>
                <a:gd name="T32" fmla="*/ 101 w 125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31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0"/>
                    <a:pt x="18" y="2"/>
                  </a:cubicBezTo>
                  <a:cubicBezTo>
                    <a:pt x="8" y="6"/>
                    <a:pt x="0" y="16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14" y="6"/>
                    <a:pt x="125" y="16"/>
                    <a:pt x="125" y="29"/>
                  </a:cubicBezTo>
                  <a:cubicBezTo>
                    <a:pt x="125" y="29"/>
                    <a:pt x="125" y="29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8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163831"/>
            </a:xfrm>
            <a:custGeom>
              <a:avLst/>
              <a:gdLst>
                <a:gd name="T0" fmla="*/ 0 w 151"/>
                <a:gd name="T1" fmla="*/ 28 h 57"/>
                <a:gd name="T2" fmla="*/ 28 w 151"/>
                <a:gd name="T3" fmla="*/ 57 h 57"/>
                <a:gd name="T4" fmla="*/ 95 w 151"/>
                <a:gd name="T5" fmla="*/ 57 h 57"/>
                <a:gd name="T6" fmla="*/ 122 w 151"/>
                <a:gd name="T7" fmla="*/ 57 h 57"/>
                <a:gd name="T8" fmla="*/ 151 w 151"/>
                <a:gd name="T9" fmla="*/ 28 h 57"/>
                <a:gd name="T10" fmla="*/ 151 w 151"/>
                <a:gd name="T11" fmla="*/ 24 h 57"/>
                <a:gd name="T12" fmla="*/ 127 w 151"/>
                <a:gd name="T13" fmla="*/ 0 h 57"/>
                <a:gd name="T14" fmla="*/ 95 w 151"/>
                <a:gd name="T15" fmla="*/ 0 h 57"/>
                <a:gd name="T16" fmla="*/ 28 w 151"/>
                <a:gd name="T17" fmla="*/ 0 h 57"/>
                <a:gd name="T18" fmla="*/ 0 w 151"/>
                <a:gd name="T19" fmla="*/ 28 h 57"/>
                <a:gd name="T20" fmla="*/ 0 w 151"/>
                <a:gd name="T21" fmla="*/ 28 h 57"/>
                <a:gd name="T22" fmla="*/ 0 w 151"/>
                <a:gd name="T23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57">
                  <a:moveTo>
                    <a:pt x="0" y="28"/>
                  </a:moveTo>
                  <a:cubicBezTo>
                    <a:pt x="0" y="44"/>
                    <a:pt x="12" y="57"/>
                    <a:pt x="28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38" y="57"/>
                    <a:pt x="151" y="44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9"/>
            <p:cNvSpPr>
              <a:spLocks/>
            </p:cNvSpPr>
            <p:nvPr userDrawn="1"/>
          </p:nvSpPr>
          <p:spPr bwMode="gray">
            <a:xfrm flipH="1">
              <a:off x="8609376" y="5353556"/>
              <a:ext cx="217446" cy="86384"/>
            </a:xfrm>
            <a:custGeom>
              <a:avLst/>
              <a:gdLst>
                <a:gd name="T0" fmla="*/ 51 w 75"/>
                <a:gd name="T1" fmla="*/ 0 h 30"/>
                <a:gd name="T2" fmla="*/ 19 w 75"/>
                <a:gd name="T3" fmla="*/ 0 h 30"/>
                <a:gd name="T4" fmla="*/ 0 w 75"/>
                <a:gd name="T5" fmla="*/ 0 h 30"/>
                <a:gd name="T6" fmla="*/ 19 w 75"/>
                <a:gd name="T7" fmla="*/ 0 h 30"/>
                <a:gd name="T8" fmla="*/ 51 w 75"/>
                <a:gd name="T9" fmla="*/ 0 h 30"/>
                <a:gd name="T10" fmla="*/ 75 w 75"/>
                <a:gd name="T11" fmla="*/ 24 h 30"/>
                <a:gd name="T12" fmla="*/ 75 w 75"/>
                <a:gd name="T13" fmla="*/ 28 h 30"/>
                <a:gd name="T14" fmla="*/ 75 w 75"/>
                <a:gd name="T15" fmla="*/ 29 h 30"/>
                <a:gd name="T16" fmla="*/ 75 w 75"/>
                <a:gd name="T17" fmla="*/ 30 h 30"/>
                <a:gd name="T18" fmla="*/ 75 w 75"/>
                <a:gd name="T19" fmla="*/ 28 h 30"/>
                <a:gd name="T20" fmla="*/ 75 w 75"/>
                <a:gd name="T21" fmla="*/ 24 h 30"/>
                <a:gd name="T22" fmla="*/ 51 w 75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30">
                  <a:moveTo>
                    <a:pt x="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5" y="10"/>
                    <a:pt x="75" y="24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30"/>
                    <a:pt x="75" y="30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10"/>
                    <a:pt x="64" y="0"/>
                    <a:pt x="51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100"/>
            <p:cNvSpPr>
              <a:spLocks/>
            </p:cNvSpPr>
            <p:nvPr userDrawn="1"/>
          </p:nvSpPr>
          <p:spPr bwMode="gray">
            <a:xfrm flipH="1">
              <a:off x="8904269" y="5353556"/>
              <a:ext cx="113192" cy="17872"/>
            </a:xfrm>
            <a:custGeom>
              <a:avLst/>
              <a:gdLst>
                <a:gd name="T0" fmla="*/ 39 w 39"/>
                <a:gd name="T1" fmla="*/ 0 h 6"/>
                <a:gd name="T2" fmla="*/ 18 w 39"/>
                <a:gd name="T3" fmla="*/ 0 h 6"/>
                <a:gd name="T4" fmla="*/ 0 w 39"/>
                <a:gd name="T5" fmla="*/ 6 h 6"/>
                <a:gd name="T6" fmla="*/ 0 w 39"/>
                <a:gd name="T7" fmla="*/ 6 h 6"/>
                <a:gd name="T8" fmla="*/ 18 w 39"/>
                <a:gd name="T9" fmla="*/ 0 h 6"/>
                <a:gd name="T10" fmla="*/ 39 w 3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0"/>
                    <a:pt x="5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11" y="0"/>
                    <a:pt x="18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334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01"/>
            <p:cNvSpPr>
              <a:spLocks/>
            </p:cNvSpPr>
            <p:nvPr userDrawn="1"/>
          </p:nvSpPr>
          <p:spPr bwMode="gray">
            <a:xfrm flipH="1">
              <a:off x="9017461" y="5371428"/>
              <a:ext cx="29787" cy="62554"/>
            </a:xfrm>
            <a:custGeom>
              <a:avLst/>
              <a:gdLst>
                <a:gd name="T0" fmla="*/ 10 w 10"/>
                <a:gd name="T1" fmla="*/ 0 h 22"/>
                <a:gd name="T2" fmla="*/ 0 w 10"/>
                <a:gd name="T3" fmla="*/ 22 h 22"/>
                <a:gd name="T4" fmla="*/ 0 w 10"/>
                <a:gd name="T5" fmla="*/ 22 h 22"/>
                <a:gd name="T6" fmla="*/ 10 w 10"/>
                <a:gd name="T7" fmla="*/ 0 h 22"/>
                <a:gd name="T8" fmla="*/ 10 w 1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4" y="5"/>
                    <a:pt x="0" y="1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4" y="5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85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102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89362"/>
            </a:xfrm>
            <a:custGeom>
              <a:avLst/>
              <a:gdLst>
                <a:gd name="T0" fmla="*/ 127 w 151"/>
                <a:gd name="T1" fmla="*/ 0 h 31"/>
                <a:gd name="T2" fmla="*/ 95 w 151"/>
                <a:gd name="T3" fmla="*/ 0 h 31"/>
                <a:gd name="T4" fmla="*/ 76 w 151"/>
                <a:gd name="T5" fmla="*/ 0 h 31"/>
                <a:gd name="T6" fmla="*/ 49 w 151"/>
                <a:gd name="T7" fmla="*/ 0 h 31"/>
                <a:gd name="T8" fmla="*/ 28 w 151"/>
                <a:gd name="T9" fmla="*/ 0 h 31"/>
                <a:gd name="T10" fmla="*/ 10 w 151"/>
                <a:gd name="T11" fmla="*/ 6 h 31"/>
                <a:gd name="T12" fmla="*/ 0 w 151"/>
                <a:gd name="T13" fmla="*/ 28 h 31"/>
                <a:gd name="T14" fmla="*/ 0 w 151"/>
                <a:gd name="T15" fmla="*/ 28 h 31"/>
                <a:gd name="T16" fmla="*/ 0 w 151"/>
                <a:gd name="T17" fmla="*/ 28 h 31"/>
                <a:gd name="T18" fmla="*/ 0 w 151"/>
                <a:gd name="T19" fmla="*/ 31 h 31"/>
                <a:gd name="T20" fmla="*/ 28 w 151"/>
                <a:gd name="T21" fmla="*/ 6 h 31"/>
                <a:gd name="T22" fmla="*/ 95 w 151"/>
                <a:gd name="T23" fmla="*/ 6 h 31"/>
                <a:gd name="T24" fmla="*/ 127 w 151"/>
                <a:gd name="T25" fmla="*/ 6 h 31"/>
                <a:gd name="T26" fmla="*/ 151 w 151"/>
                <a:gd name="T27" fmla="*/ 29 h 31"/>
                <a:gd name="T28" fmla="*/ 151 w 151"/>
                <a:gd name="T29" fmla="*/ 28 h 31"/>
                <a:gd name="T30" fmla="*/ 151 w 151"/>
                <a:gd name="T31" fmla="*/ 24 h 31"/>
                <a:gd name="T32" fmla="*/ 127 w 151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31">
                  <a:moveTo>
                    <a:pt x="127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5" y="2"/>
                    <a:pt x="10" y="6"/>
                  </a:cubicBezTo>
                  <a:cubicBezTo>
                    <a:pt x="4" y="11"/>
                    <a:pt x="0" y="1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17"/>
                    <a:pt x="13" y="6"/>
                    <a:pt x="28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0" y="6"/>
                    <a:pt x="150" y="16"/>
                    <a:pt x="151" y="29"/>
                  </a:cubicBezTo>
                  <a:cubicBezTo>
                    <a:pt x="151" y="29"/>
                    <a:pt x="151" y="29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103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163831"/>
            </a:xfrm>
            <a:custGeom>
              <a:avLst/>
              <a:gdLst>
                <a:gd name="T0" fmla="*/ 0 w 202"/>
                <a:gd name="T1" fmla="*/ 28 h 57"/>
                <a:gd name="T2" fmla="*/ 29 w 202"/>
                <a:gd name="T3" fmla="*/ 57 h 57"/>
                <a:gd name="T4" fmla="*/ 137 w 202"/>
                <a:gd name="T5" fmla="*/ 57 h 57"/>
                <a:gd name="T6" fmla="*/ 173 w 202"/>
                <a:gd name="T7" fmla="*/ 57 h 57"/>
                <a:gd name="T8" fmla="*/ 202 w 202"/>
                <a:gd name="T9" fmla="*/ 28 h 57"/>
                <a:gd name="T10" fmla="*/ 202 w 202"/>
                <a:gd name="T11" fmla="*/ 24 h 57"/>
                <a:gd name="T12" fmla="*/ 178 w 202"/>
                <a:gd name="T13" fmla="*/ 0 h 57"/>
                <a:gd name="T14" fmla="*/ 137 w 202"/>
                <a:gd name="T15" fmla="*/ 0 h 57"/>
                <a:gd name="T16" fmla="*/ 29 w 202"/>
                <a:gd name="T17" fmla="*/ 0 h 57"/>
                <a:gd name="T18" fmla="*/ 0 w 202"/>
                <a:gd name="T19" fmla="*/ 28 h 57"/>
                <a:gd name="T20" fmla="*/ 0 w 202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57">
                  <a:moveTo>
                    <a:pt x="0" y="28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89" y="57"/>
                    <a:pt x="202" y="44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0"/>
                    <a:pt x="191" y="0"/>
                    <a:pt x="17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04"/>
            <p:cNvSpPr>
              <a:spLocks/>
            </p:cNvSpPr>
            <p:nvPr userDrawn="1"/>
          </p:nvSpPr>
          <p:spPr bwMode="gray">
            <a:xfrm flipH="1">
              <a:off x="9094908" y="5189725"/>
              <a:ext cx="95319" cy="80427"/>
            </a:xfrm>
            <a:custGeom>
              <a:avLst/>
              <a:gdLst>
                <a:gd name="T0" fmla="*/ 33 w 33"/>
                <a:gd name="T1" fmla="*/ 0 h 28"/>
                <a:gd name="T2" fmla="*/ 5 w 33"/>
                <a:gd name="T3" fmla="*/ 28 h 28"/>
                <a:gd name="T4" fmla="*/ 0 w 33"/>
                <a:gd name="T5" fmla="*/ 28 h 28"/>
                <a:gd name="T6" fmla="*/ 5 w 33"/>
                <a:gd name="T7" fmla="*/ 28 h 28"/>
                <a:gd name="T8" fmla="*/ 5 w 33"/>
                <a:gd name="T9" fmla="*/ 28 h 28"/>
                <a:gd name="T10" fmla="*/ 33 w 33"/>
                <a:gd name="T11" fmla="*/ 0 h 28"/>
                <a:gd name="T12" fmla="*/ 33 w 3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3" y="0"/>
                  </a:moveTo>
                  <a:cubicBezTo>
                    <a:pt x="18" y="0"/>
                    <a:pt x="5" y="13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13"/>
                    <a:pt x="18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05"/>
            <p:cNvSpPr>
              <a:spLocks/>
            </p:cNvSpPr>
            <p:nvPr userDrawn="1"/>
          </p:nvSpPr>
          <p:spPr bwMode="gray">
            <a:xfrm flipH="1">
              <a:off x="8588524" y="5258237"/>
              <a:ext cx="0" cy="17872"/>
            </a:xfrm>
            <a:custGeom>
              <a:avLst/>
              <a:gdLst>
                <a:gd name="T0" fmla="*/ 0 h 6"/>
                <a:gd name="T1" fmla="*/ 0 h 6"/>
                <a:gd name="T2" fmla="*/ 4 h 6"/>
                <a:gd name="T3" fmla="*/ 5 h 6"/>
                <a:gd name="T4" fmla="*/ 6 h 6"/>
                <a:gd name="T5" fmla="*/ 4 h 6"/>
                <a:gd name="T6" fmla="*/ 0 h 6"/>
                <a:gd name="T7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06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89362"/>
            </a:xfrm>
            <a:custGeom>
              <a:avLst/>
              <a:gdLst>
                <a:gd name="T0" fmla="*/ 178 w 202"/>
                <a:gd name="T1" fmla="*/ 0 h 31"/>
                <a:gd name="T2" fmla="*/ 137 w 202"/>
                <a:gd name="T3" fmla="*/ 0 h 31"/>
                <a:gd name="T4" fmla="*/ 120 w 202"/>
                <a:gd name="T5" fmla="*/ 0 h 31"/>
                <a:gd name="T6" fmla="*/ 93 w 202"/>
                <a:gd name="T7" fmla="*/ 0 h 31"/>
                <a:gd name="T8" fmla="*/ 54 w 202"/>
                <a:gd name="T9" fmla="*/ 0 h 31"/>
                <a:gd name="T10" fmla="*/ 29 w 202"/>
                <a:gd name="T11" fmla="*/ 0 h 31"/>
                <a:gd name="T12" fmla="*/ 28 w 202"/>
                <a:gd name="T13" fmla="*/ 0 h 31"/>
                <a:gd name="T14" fmla="*/ 28 w 202"/>
                <a:gd name="T15" fmla="*/ 0 h 31"/>
                <a:gd name="T16" fmla="*/ 0 w 202"/>
                <a:gd name="T17" fmla="*/ 28 h 31"/>
                <a:gd name="T18" fmla="*/ 0 w 202"/>
                <a:gd name="T19" fmla="*/ 28 h 31"/>
                <a:gd name="T20" fmla="*/ 0 w 202"/>
                <a:gd name="T21" fmla="*/ 31 h 31"/>
                <a:gd name="T22" fmla="*/ 29 w 202"/>
                <a:gd name="T23" fmla="*/ 6 h 31"/>
                <a:gd name="T24" fmla="*/ 137 w 202"/>
                <a:gd name="T25" fmla="*/ 6 h 31"/>
                <a:gd name="T26" fmla="*/ 178 w 202"/>
                <a:gd name="T27" fmla="*/ 6 h 31"/>
                <a:gd name="T28" fmla="*/ 202 w 202"/>
                <a:gd name="T29" fmla="*/ 29 h 31"/>
                <a:gd name="T30" fmla="*/ 202 w 202"/>
                <a:gd name="T31" fmla="*/ 28 h 31"/>
                <a:gd name="T32" fmla="*/ 202 w 202"/>
                <a:gd name="T33" fmla="*/ 24 h 31"/>
                <a:gd name="T34" fmla="*/ 202 w 202"/>
                <a:gd name="T35" fmla="*/ 24 h 31"/>
                <a:gd name="T36" fmla="*/ 179 w 202"/>
                <a:gd name="T37" fmla="*/ 0 h 31"/>
                <a:gd name="T38" fmla="*/ 178 w 202"/>
                <a:gd name="T3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2" h="31">
                  <a:moveTo>
                    <a:pt x="178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91" y="6"/>
                    <a:pt x="201" y="16"/>
                    <a:pt x="202" y="29"/>
                  </a:cubicBezTo>
                  <a:cubicBezTo>
                    <a:pt x="202" y="29"/>
                    <a:pt x="202" y="28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79" y="0"/>
                    <a:pt x="178" y="0"/>
                    <a:pt x="178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07"/>
            <p:cNvSpPr>
              <a:spLocks noEditPoints="1"/>
            </p:cNvSpPr>
            <p:nvPr userDrawn="1"/>
          </p:nvSpPr>
          <p:spPr bwMode="gray">
            <a:xfrm>
              <a:off x="8321927" y="3123712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383 h 446"/>
                <a:gd name="T12" fmla="*/ 42 w 446"/>
                <a:gd name="T13" fmla="*/ 202 h 446"/>
                <a:gd name="T14" fmla="*/ 223 w 446"/>
                <a:gd name="T15" fmla="*/ 21 h 446"/>
                <a:gd name="T16" fmla="*/ 404 w 446"/>
                <a:gd name="T17" fmla="*/ 202 h 446"/>
                <a:gd name="T18" fmla="*/ 223 w 446"/>
                <a:gd name="T19" fmla="*/ 3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383"/>
                  </a:moveTo>
                  <a:cubicBezTo>
                    <a:pt x="123" y="383"/>
                    <a:pt x="42" y="302"/>
                    <a:pt x="42" y="202"/>
                  </a:cubicBezTo>
                  <a:cubicBezTo>
                    <a:pt x="42" y="102"/>
                    <a:pt x="123" y="21"/>
                    <a:pt x="223" y="21"/>
                  </a:cubicBezTo>
                  <a:cubicBezTo>
                    <a:pt x="323" y="21"/>
                    <a:pt x="404" y="102"/>
                    <a:pt x="404" y="202"/>
                  </a:cubicBezTo>
                  <a:cubicBezTo>
                    <a:pt x="404" y="302"/>
                    <a:pt x="323" y="383"/>
                    <a:pt x="223" y="383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08"/>
            <p:cNvSpPr>
              <a:spLocks noEditPoints="1"/>
            </p:cNvSpPr>
            <p:nvPr userDrawn="1"/>
          </p:nvSpPr>
          <p:spPr bwMode="gray">
            <a:xfrm>
              <a:off x="8321927" y="3084987"/>
              <a:ext cx="1292768" cy="1239151"/>
            </a:xfrm>
            <a:custGeom>
              <a:avLst/>
              <a:gdLst>
                <a:gd name="T0" fmla="*/ 223 w 446"/>
                <a:gd name="T1" fmla="*/ 431 h 431"/>
                <a:gd name="T2" fmla="*/ 446 w 446"/>
                <a:gd name="T3" fmla="*/ 208 h 431"/>
                <a:gd name="T4" fmla="*/ 223 w 446"/>
                <a:gd name="T5" fmla="*/ 0 h 431"/>
                <a:gd name="T6" fmla="*/ 0 w 446"/>
                <a:gd name="T7" fmla="*/ 208 h 431"/>
                <a:gd name="T8" fmla="*/ 223 w 446"/>
                <a:gd name="T9" fmla="*/ 431 h 431"/>
                <a:gd name="T10" fmla="*/ 223 w 446"/>
                <a:gd name="T11" fmla="*/ 48 h 431"/>
                <a:gd name="T12" fmla="*/ 404 w 446"/>
                <a:gd name="T13" fmla="*/ 229 h 431"/>
                <a:gd name="T14" fmla="*/ 223 w 446"/>
                <a:gd name="T15" fmla="*/ 410 h 431"/>
                <a:gd name="T16" fmla="*/ 42 w 446"/>
                <a:gd name="T17" fmla="*/ 229 h 431"/>
                <a:gd name="T18" fmla="*/ 223 w 446"/>
                <a:gd name="T19" fmla="*/ 4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31">
                  <a:moveTo>
                    <a:pt x="223" y="431"/>
                  </a:moveTo>
                  <a:cubicBezTo>
                    <a:pt x="346" y="431"/>
                    <a:pt x="446" y="331"/>
                    <a:pt x="446" y="208"/>
                  </a:cubicBezTo>
                  <a:cubicBezTo>
                    <a:pt x="446" y="103"/>
                    <a:pt x="346" y="0"/>
                    <a:pt x="223" y="0"/>
                  </a:cubicBezTo>
                  <a:cubicBezTo>
                    <a:pt x="100" y="0"/>
                    <a:pt x="0" y="107"/>
                    <a:pt x="0" y="208"/>
                  </a:cubicBezTo>
                  <a:cubicBezTo>
                    <a:pt x="0" y="331"/>
                    <a:pt x="100" y="431"/>
                    <a:pt x="223" y="431"/>
                  </a:cubicBezTo>
                  <a:moveTo>
                    <a:pt x="223" y="48"/>
                  </a:moveTo>
                  <a:cubicBezTo>
                    <a:pt x="323" y="48"/>
                    <a:pt x="404" y="129"/>
                    <a:pt x="404" y="229"/>
                  </a:cubicBezTo>
                  <a:cubicBezTo>
                    <a:pt x="404" y="329"/>
                    <a:pt x="323" y="410"/>
                    <a:pt x="223" y="410"/>
                  </a:cubicBezTo>
                  <a:cubicBezTo>
                    <a:pt x="123" y="410"/>
                    <a:pt x="42" y="329"/>
                    <a:pt x="42" y="229"/>
                  </a:cubicBezTo>
                  <a:cubicBezTo>
                    <a:pt x="42" y="129"/>
                    <a:pt x="123" y="48"/>
                    <a:pt x="223" y="48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09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10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11"/>
            <p:cNvSpPr>
              <a:spLocks noEditPoints="1"/>
            </p:cNvSpPr>
            <p:nvPr userDrawn="1"/>
          </p:nvSpPr>
          <p:spPr bwMode="gray">
            <a:xfrm>
              <a:off x="8321927" y="3704563"/>
              <a:ext cx="1292768" cy="2980"/>
            </a:xfrm>
            <a:custGeom>
              <a:avLst/>
              <a:gdLst>
                <a:gd name="T0" fmla="*/ 0 w 446"/>
                <a:gd name="T1" fmla="*/ 0 h 1"/>
                <a:gd name="T2" fmla="*/ 0 w 446"/>
                <a:gd name="T3" fmla="*/ 1 h 1"/>
                <a:gd name="T4" fmla="*/ 0 w 446"/>
                <a:gd name="T5" fmla="*/ 0 h 1"/>
                <a:gd name="T6" fmla="*/ 446 w 446"/>
                <a:gd name="T7" fmla="*/ 0 h 1"/>
                <a:gd name="T8" fmla="*/ 446 w 446"/>
                <a:gd name="T9" fmla="*/ 1 h 1"/>
                <a:gd name="T10" fmla="*/ 446 w 44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6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446" y="0"/>
                  </a:moveTo>
                  <a:cubicBezTo>
                    <a:pt x="446" y="0"/>
                    <a:pt x="446" y="1"/>
                    <a:pt x="446" y="1"/>
                  </a:cubicBezTo>
                  <a:cubicBezTo>
                    <a:pt x="446" y="1"/>
                    <a:pt x="446" y="0"/>
                    <a:pt x="4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12"/>
            <p:cNvSpPr>
              <a:spLocks/>
            </p:cNvSpPr>
            <p:nvPr userDrawn="1"/>
          </p:nvSpPr>
          <p:spPr bwMode="gray">
            <a:xfrm>
              <a:off x="8321927" y="3064137"/>
              <a:ext cx="1292768" cy="667235"/>
            </a:xfrm>
            <a:custGeom>
              <a:avLst/>
              <a:gdLst>
                <a:gd name="T0" fmla="*/ 223 w 446"/>
                <a:gd name="T1" fmla="*/ 0 h 232"/>
                <a:gd name="T2" fmla="*/ 0 w 446"/>
                <a:gd name="T3" fmla="*/ 223 h 232"/>
                <a:gd name="T4" fmla="*/ 0 w 446"/>
                <a:gd name="T5" fmla="*/ 223 h 232"/>
                <a:gd name="T6" fmla="*/ 0 w 446"/>
                <a:gd name="T7" fmla="*/ 224 h 232"/>
                <a:gd name="T8" fmla="*/ 0 w 446"/>
                <a:gd name="T9" fmla="*/ 232 h 232"/>
                <a:gd name="T10" fmla="*/ 223 w 446"/>
                <a:gd name="T11" fmla="*/ 17 h 232"/>
                <a:gd name="T12" fmla="*/ 446 w 446"/>
                <a:gd name="T13" fmla="*/ 232 h 232"/>
                <a:gd name="T14" fmla="*/ 446 w 446"/>
                <a:gd name="T15" fmla="*/ 224 h 232"/>
                <a:gd name="T16" fmla="*/ 446 w 446"/>
                <a:gd name="T17" fmla="*/ 223 h 232"/>
                <a:gd name="T18" fmla="*/ 446 w 446"/>
                <a:gd name="T19" fmla="*/ 223 h 232"/>
                <a:gd name="T20" fmla="*/ 223 w 446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6" h="232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4"/>
                    <a:pt x="0" y="224"/>
                  </a:cubicBezTo>
                  <a:cubicBezTo>
                    <a:pt x="0" y="226"/>
                    <a:pt x="0" y="229"/>
                    <a:pt x="0" y="232"/>
                  </a:cubicBezTo>
                  <a:cubicBezTo>
                    <a:pt x="5" y="112"/>
                    <a:pt x="103" y="17"/>
                    <a:pt x="223" y="17"/>
                  </a:cubicBezTo>
                  <a:cubicBezTo>
                    <a:pt x="343" y="17"/>
                    <a:pt x="442" y="112"/>
                    <a:pt x="446" y="232"/>
                  </a:cubicBezTo>
                  <a:cubicBezTo>
                    <a:pt x="446" y="229"/>
                    <a:pt x="446" y="226"/>
                    <a:pt x="446" y="224"/>
                  </a:cubicBezTo>
                  <a:cubicBezTo>
                    <a:pt x="446" y="224"/>
                    <a:pt x="446" y="223"/>
                    <a:pt x="446" y="223"/>
                  </a:cubicBezTo>
                  <a:cubicBezTo>
                    <a:pt x="446" y="223"/>
                    <a:pt x="446" y="223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</a:path>
              </a:pathLst>
            </a:custGeom>
            <a:solidFill>
              <a:srgbClr val="F5C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Rectangle 113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Rectangle 114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115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solidFill>
              <a:srgbClr val="A8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116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17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163831"/>
            </a:xfrm>
            <a:custGeom>
              <a:avLst/>
              <a:gdLst>
                <a:gd name="T0" fmla="*/ 0 w 190"/>
                <a:gd name="T1" fmla="*/ 29 h 57"/>
                <a:gd name="T2" fmla="*/ 28 w 190"/>
                <a:gd name="T3" fmla="*/ 57 h 57"/>
                <a:gd name="T4" fmla="*/ 125 w 190"/>
                <a:gd name="T5" fmla="*/ 57 h 57"/>
                <a:gd name="T6" fmla="*/ 162 w 190"/>
                <a:gd name="T7" fmla="*/ 57 h 57"/>
                <a:gd name="T8" fmla="*/ 190 w 190"/>
                <a:gd name="T9" fmla="*/ 29 h 57"/>
                <a:gd name="T10" fmla="*/ 190 w 190"/>
                <a:gd name="T11" fmla="*/ 24 h 57"/>
                <a:gd name="T12" fmla="*/ 166 w 190"/>
                <a:gd name="T13" fmla="*/ 0 h 57"/>
                <a:gd name="T14" fmla="*/ 125 w 190"/>
                <a:gd name="T15" fmla="*/ 0 h 57"/>
                <a:gd name="T16" fmla="*/ 28 w 190"/>
                <a:gd name="T17" fmla="*/ 0 h 57"/>
                <a:gd name="T18" fmla="*/ 0 w 190"/>
                <a:gd name="T19" fmla="*/ 29 h 57"/>
                <a:gd name="T20" fmla="*/ 0 w 190"/>
                <a:gd name="T21" fmla="*/ 29 h 57"/>
                <a:gd name="T22" fmla="*/ 0 w 190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57">
                  <a:moveTo>
                    <a:pt x="0" y="29"/>
                  </a:moveTo>
                  <a:cubicBezTo>
                    <a:pt x="0" y="45"/>
                    <a:pt x="12" y="57"/>
                    <a:pt x="28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77" y="57"/>
                    <a:pt x="190" y="45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18"/>
            <p:cNvSpPr>
              <a:spLocks/>
            </p:cNvSpPr>
            <p:nvPr userDrawn="1"/>
          </p:nvSpPr>
          <p:spPr bwMode="gray">
            <a:xfrm flipH="1">
              <a:off x="8636183" y="5013981"/>
              <a:ext cx="190639" cy="89362"/>
            </a:xfrm>
            <a:custGeom>
              <a:avLst/>
              <a:gdLst>
                <a:gd name="T0" fmla="*/ 42 w 66"/>
                <a:gd name="T1" fmla="*/ 0 h 31"/>
                <a:gd name="T2" fmla="*/ 1 w 66"/>
                <a:gd name="T3" fmla="*/ 0 h 31"/>
                <a:gd name="T4" fmla="*/ 0 w 66"/>
                <a:gd name="T5" fmla="*/ 0 h 31"/>
                <a:gd name="T6" fmla="*/ 1 w 66"/>
                <a:gd name="T7" fmla="*/ 0 h 31"/>
                <a:gd name="T8" fmla="*/ 42 w 66"/>
                <a:gd name="T9" fmla="*/ 0 h 31"/>
                <a:gd name="T10" fmla="*/ 66 w 66"/>
                <a:gd name="T11" fmla="*/ 24 h 31"/>
                <a:gd name="T12" fmla="*/ 66 w 66"/>
                <a:gd name="T13" fmla="*/ 29 h 31"/>
                <a:gd name="T14" fmla="*/ 66 w 66"/>
                <a:gd name="T15" fmla="*/ 30 h 31"/>
                <a:gd name="T16" fmla="*/ 66 w 66"/>
                <a:gd name="T17" fmla="*/ 31 h 31"/>
                <a:gd name="T18" fmla="*/ 66 w 66"/>
                <a:gd name="T19" fmla="*/ 29 h 31"/>
                <a:gd name="T20" fmla="*/ 66 w 66"/>
                <a:gd name="T21" fmla="*/ 24 h 31"/>
                <a:gd name="T22" fmla="*/ 42 w 66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31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5" y="0"/>
                    <a:pt x="66" y="11"/>
                    <a:pt x="66" y="24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30"/>
                    <a:pt x="66" y="30"/>
                  </a:cubicBezTo>
                  <a:cubicBezTo>
                    <a:pt x="66" y="30"/>
                    <a:pt x="66" y="30"/>
                    <a:pt x="66" y="31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11"/>
                    <a:pt x="55" y="0"/>
                    <a:pt x="42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19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92342"/>
            </a:xfrm>
            <a:custGeom>
              <a:avLst/>
              <a:gdLst>
                <a:gd name="T0" fmla="*/ 166 w 190"/>
                <a:gd name="T1" fmla="*/ 0 h 32"/>
                <a:gd name="T2" fmla="*/ 125 w 190"/>
                <a:gd name="T3" fmla="*/ 0 h 32"/>
                <a:gd name="T4" fmla="*/ 124 w 190"/>
                <a:gd name="T5" fmla="*/ 0 h 32"/>
                <a:gd name="T6" fmla="*/ 97 w 190"/>
                <a:gd name="T7" fmla="*/ 0 h 32"/>
                <a:gd name="T8" fmla="*/ 58 w 190"/>
                <a:gd name="T9" fmla="*/ 0 h 32"/>
                <a:gd name="T10" fmla="*/ 32 w 190"/>
                <a:gd name="T11" fmla="*/ 0 h 32"/>
                <a:gd name="T12" fmla="*/ 28 w 190"/>
                <a:gd name="T13" fmla="*/ 0 h 32"/>
                <a:gd name="T14" fmla="*/ 0 w 190"/>
                <a:gd name="T15" fmla="*/ 29 h 32"/>
                <a:gd name="T16" fmla="*/ 0 w 190"/>
                <a:gd name="T17" fmla="*/ 29 h 32"/>
                <a:gd name="T18" fmla="*/ 0 w 190"/>
                <a:gd name="T19" fmla="*/ 29 h 32"/>
                <a:gd name="T20" fmla="*/ 0 w 190"/>
                <a:gd name="T21" fmla="*/ 32 h 32"/>
                <a:gd name="T22" fmla="*/ 28 w 190"/>
                <a:gd name="T23" fmla="*/ 7 h 32"/>
                <a:gd name="T24" fmla="*/ 125 w 190"/>
                <a:gd name="T25" fmla="*/ 7 h 32"/>
                <a:gd name="T26" fmla="*/ 166 w 190"/>
                <a:gd name="T27" fmla="*/ 7 h 32"/>
                <a:gd name="T28" fmla="*/ 190 w 190"/>
                <a:gd name="T29" fmla="*/ 30 h 32"/>
                <a:gd name="T30" fmla="*/ 190 w 190"/>
                <a:gd name="T31" fmla="*/ 29 h 32"/>
                <a:gd name="T32" fmla="*/ 190 w 190"/>
                <a:gd name="T33" fmla="*/ 24 h 32"/>
                <a:gd name="T34" fmla="*/ 166 w 190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32">
                  <a:moveTo>
                    <a:pt x="166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18"/>
                    <a:pt x="13" y="7"/>
                    <a:pt x="28" y="7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79" y="7"/>
                    <a:pt x="190" y="17"/>
                    <a:pt x="190" y="30"/>
                  </a:cubicBezTo>
                  <a:cubicBezTo>
                    <a:pt x="190" y="30"/>
                    <a:pt x="190" y="29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20"/>
            <p:cNvSpPr>
              <a:spLocks/>
            </p:cNvSpPr>
            <p:nvPr userDrawn="1"/>
          </p:nvSpPr>
          <p:spPr bwMode="gray">
            <a:xfrm flipH="1">
              <a:off x="8683843" y="5013981"/>
              <a:ext cx="1447662" cy="577873"/>
            </a:xfrm>
            <a:custGeom>
              <a:avLst/>
              <a:gdLst>
                <a:gd name="T0" fmla="*/ 163 w 500"/>
                <a:gd name="T1" fmla="*/ 0 h 201"/>
                <a:gd name="T2" fmla="*/ 262 w 500"/>
                <a:gd name="T3" fmla="*/ 0 h 201"/>
                <a:gd name="T4" fmla="*/ 381 w 500"/>
                <a:gd name="T5" fmla="*/ 0 h 201"/>
                <a:gd name="T6" fmla="*/ 500 w 500"/>
                <a:gd name="T7" fmla="*/ 53 h 201"/>
                <a:gd name="T8" fmla="*/ 481 w 500"/>
                <a:gd name="T9" fmla="*/ 80 h 201"/>
                <a:gd name="T10" fmla="*/ 411 w 500"/>
                <a:gd name="T11" fmla="*/ 88 h 201"/>
                <a:gd name="T12" fmla="*/ 331 w 500"/>
                <a:gd name="T13" fmla="*/ 86 h 201"/>
                <a:gd name="T14" fmla="*/ 163 w 500"/>
                <a:gd name="T15" fmla="*/ 99 h 201"/>
                <a:gd name="T16" fmla="*/ 163 w 500"/>
                <a:gd name="T17" fmla="*/ 195 h 201"/>
                <a:gd name="T18" fmla="*/ 0 w 500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01">
                  <a:moveTo>
                    <a:pt x="16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500" y="53"/>
                    <a:pt x="500" y="53"/>
                    <a:pt x="500" y="53"/>
                  </a:cubicBezTo>
                  <a:cubicBezTo>
                    <a:pt x="500" y="53"/>
                    <a:pt x="498" y="67"/>
                    <a:pt x="481" y="80"/>
                  </a:cubicBezTo>
                  <a:cubicBezTo>
                    <a:pt x="461" y="95"/>
                    <a:pt x="434" y="98"/>
                    <a:pt x="411" y="88"/>
                  </a:cubicBezTo>
                  <a:cubicBezTo>
                    <a:pt x="387" y="79"/>
                    <a:pt x="356" y="63"/>
                    <a:pt x="331" y="86"/>
                  </a:cubicBezTo>
                  <a:cubicBezTo>
                    <a:pt x="331" y="86"/>
                    <a:pt x="252" y="166"/>
                    <a:pt x="163" y="99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21"/>
            <p:cNvSpPr>
              <a:spLocks/>
            </p:cNvSpPr>
            <p:nvPr userDrawn="1"/>
          </p:nvSpPr>
          <p:spPr bwMode="gray">
            <a:xfrm flipH="1">
              <a:off x="8683843" y="5013981"/>
              <a:ext cx="1230214" cy="577873"/>
            </a:xfrm>
            <a:custGeom>
              <a:avLst/>
              <a:gdLst>
                <a:gd name="T0" fmla="*/ 81 w 425"/>
                <a:gd name="T1" fmla="*/ 0 h 201"/>
                <a:gd name="T2" fmla="*/ 187 w 425"/>
                <a:gd name="T3" fmla="*/ 0 h 201"/>
                <a:gd name="T4" fmla="*/ 306 w 425"/>
                <a:gd name="T5" fmla="*/ 0 h 201"/>
                <a:gd name="T6" fmla="*/ 425 w 425"/>
                <a:gd name="T7" fmla="*/ 53 h 201"/>
                <a:gd name="T8" fmla="*/ 406 w 425"/>
                <a:gd name="T9" fmla="*/ 80 h 201"/>
                <a:gd name="T10" fmla="*/ 336 w 425"/>
                <a:gd name="T11" fmla="*/ 88 h 201"/>
                <a:gd name="T12" fmla="*/ 256 w 425"/>
                <a:gd name="T13" fmla="*/ 86 h 201"/>
                <a:gd name="T14" fmla="*/ 88 w 425"/>
                <a:gd name="T15" fmla="*/ 99 h 201"/>
                <a:gd name="T16" fmla="*/ 88 w 425"/>
                <a:gd name="T17" fmla="*/ 195 h 201"/>
                <a:gd name="T18" fmla="*/ 0 w 425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201">
                  <a:moveTo>
                    <a:pt x="81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53"/>
                    <a:pt x="423" y="67"/>
                    <a:pt x="406" y="80"/>
                  </a:cubicBezTo>
                  <a:cubicBezTo>
                    <a:pt x="386" y="95"/>
                    <a:pt x="359" y="98"/>
                    <a:pt x="336" y="88"/>
                  </a:cubicBezTo>
                  <a:cubicBezTo>
                    <a:pt x="312" y="79"/>
                    <a:pt x="281" y="63"/>
                    <a:pt x="256" y="86"/>
                  </a:cubicBezTo>
                  <a:cubicBezTo>
                    <a:pt x="256" y="86"/>
                    <a:pt x="177" y="166"/>
                    <a:pt x="88" y="99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22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2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23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Rectangle 124"/>
            <p:cNvSpPr>
              <a:spLocks noChangeArrowheads="1"/>
            </p:cNvSpPr>
            <p:nvPr userDrawn="1"/>
          </p:nvSpPr>
          <p:spPr bwMode="gray">
            <a:xfrm flipH="1">
              <a:off x="9500015" y="5234407"/>
              <a:ext cx="232341" cy="342555"/>
            </a:xfrm>
            <a:prstGeom prst="rect">
              <a:avLst/>
            </a:pr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25"/>
            <p:cNvSpPr>
              <a:spLocks noEditPoints="1"/>
            </p:cNvSpPr>
            <p:nvPr userDrawn="1"/>
          </p:nvSpPr>
          <p:spPr bwMode="gray">
            <a:xfrm>
              <a:off x="8616820" y="3222009"/>
              <a:ext cx="875746" cy="851916"/>
            </a:xfrm>
            <a:custGeom>
              <a:avLst/>
              <a:gdLst>
                <a:gd name="T0" fmla="*/ 254 w 303"/>
                <a:gd name="T1" fmla="*/ 292 h 296"/>
                <a:gd name="T2" fmla="*/ 246 w 303"/>
                <a:gd name="T3" fmla="*/ 292 h 296"/>
                <a:gd name="T4" fmla="*/ 250 w 303"/>
                <a:gd name="T5" fmla="*/ 296 h 296"/>
                <a:gd name="T6" fmla="*/ 254 w 303"/>
                <a:gd name="T7" fmla="*/ 292 h 296"/>
                <a:gd name="T8" fmla="*/ 122 w 303"/>
                <a:gd name="T9" fmla="*/ 0 h 296"/>
                <a:gd name="T10" fmla="*/ 0 w 303"/>
                <a:gd name="T11" fmla="*/ 47 h 296"/>
                <a:gd name="T12" fmla="*/ 83 w 303"/>
                <a:gd name="T13" fmla="*/ 129 h 296"/>
                <a:gd name="T14" fmla="*/ 83 w 303"/>
                <a:gd name="T15" fmla="*/ 97 h 296"/>
                <a:gd name="T16" fmla="*/ 144 w 303"/>
                <a:gd name="T17" fmla="*/ 97 h 296"/>
                <a:gd name="T18" fmla="*/ 144 w 303"/>
                <a:gd name="T19" fmla="*/ 190 h 296"/>
                <a:gd name="T20" fmla="*/ 160 w 303"/>
                <a:gd name="T21" fmla="*/ 207 h 296"/>
                <a:gd name="T22" fmla="*/ 160 w 303"/>
                <a:gd name="T23" fmla="*/ 48 h 296"/>
                <a:gd name="T24" fmla="*/ 221 w 303"/>
                <a:gd name="T25" fmla="*/ 48 h 296"/>
                <a:gd name="T26" fmla="*/ 221 w 303"/>
                <a:gd name="T27" fmla="*/ 268 h 296"/>
                <a:gd name="T28" fmla="*/ 241 w 303"/>
                <a:gd name="T29" fmla="*/ 288 h 296"/>
                <a:gd name="T30" fmla="*/ 258 w 303"/>
                <a:gd name="T31" fmla="*/ 288 h 296"/>
                <a:gd name="T32" fmla="*/ 303 w 303"/>
                <a:gd name="T33" fmla="*/ 174 h 296"/>
                <a:gd name="T34" fmla="*/ 122 w 303"/>
                <a:gd name="T3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296">
                  <a:moveTo>
                    <a:pt x="254" y="292"/>
                  </a:moveTo>
                  <a:cubicBezTo>
                    <a:pt x="246" y="292"/>
                    <a:pt x="246" y="292"/>
                    <a:pt x="246" y="292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52" y="295"/>
                    <a:pt x="253" y="293"/>
                    <a:pt x="254" y="292"/>
                  </a:cubicBezTo>
                  <a:moveTo>
                    <a:pt x="122" y="0"/>
                  </a:moveTo>
                  <a:cubicBezTo>
                    <a:pt x="75" y="0"/>
                    <a:pt x="32" y="17"/>
                    <a:pt x="0" y="47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41" y="288"/>
                    <a:pt x="241" y="288"/>
                    <a:pt x="241" y="288"/>
                  </a:cubicBezTo>
                  <a:cubicBezTo>
                    <a:pt x="258" y="288"/>
                    <a:pt x="258" y="288"/>
                    <a:pt x="258" y="288"/>
                  </a:cubicBezTo>
                  <a:cubicBezTo>
                    <a:pt x="285" y="257"/>
                    <a:pt x="302" y="218"/>
                    <a:pt x="303" y="174"/>
                  </a:cubicBezTo>
                  <a:cubicBezTo>
                    <a:pt x="300" y="77"/>
                    <a:pt x="220" y="0"/>
                    <a:pt x="1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26"/>
            <p:cNvSpPr>
              <a:spLocks/>
            </p:cNvSpPr>
            <p:nvPr userDrawn="1"/>
          </p:nvSpPr>
          <p:spPr bwMode="gray">
            <a:xfrm>
              <a:off x="9313842" y="4050096"/>
              <a:ext cx="47660" cy="11915"/>
            </a:xfrm>
            <a:custGeom>
              <a:avLst/>
              <a:gdLst>
                <a:gd name="T0" fmla="*/ 17 w 17"/>
                <a:gd name="T1" fmla="*/ 0 h 4"/>
                <a:gd name="T2" fmla="*/ 0 w 17"/>
                <a:gd name="T3" fmla="*/ 0 h 4"/>
                <a:gd name="T4" fmla="*/ 5 w 17"/>
                <a:gd name="T5" fmla="*/ 4 h 4"/>
                <a:gd name="T6" fmla="*/ 13 w 17"/>
                <a:gd name="T7" fmla="*/ 4 h 4"/>
                <a:gd name="T8" fmla="*/ 17 w 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"/>
                    <a:pt x="16" y="1"/>
                    <a:pt x="17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27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28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29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30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31"/>
            <p:cNvSpPr>
              <a:spLocks/>
            </p:cNvSpPr>
            <p:nvPr userDrawn="1"/>
          </p:nvSpPr>
          <p:spPr bwMode="gray">
            <a:xfrm>
              <a:off x="8598948" y="3183286"/>
              <a:ext cx="893619" cy="539151"/>
            </a:xfrm>
            <a:custGeom>
              <a:avLst/>
              <a:gdLst>
                <a:gd name="T0" fmla="*/ 128 w 309"/>
                <a:gd name="T1" fmla="*/ 0 h 187"/>
                <a:gd name="T2" fmla="*/ 0 w 309"/>
                <a:gd name="T3" fmla="*/ 53 h 187"/>
                <a:gd name="T4" fmla="*/ 6 w 309"/>
                <a:gd name="T5" fmla="*/ 60 h 187"/>
                <a:gd name="T6" fmla="*/ 128 w 309"/>
                <a:gd name="T7" fmla="*/ 13 h 187"/>
                <a:gd name="T8" fmla="*/ 309 w 309"/>
                <a:gd name="T9" fmla="*/ 187 h 187"/>
                <a:gd name="T10" fmla="*/ 309 w 309"/>
                <a:gd name="T11" fmla="*/ 181 h 187"/>
                <a:gd name="T12" fmla="*/ 309 w 309"/>
                <a:gd name="T13" fmla="*/ 181 h 187"/>
                <a:gd name="T14" fmla="*/ 256 w 309"/>
                <a:gd name="T15" fmla="*/ 53 h 187"/>
                <a:gd name="T16" fmla="*/ 128 w 309"/>
                <a:gd name="T1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187">
                  <a:moveTo>
                    <a:pt x="128" y="0"/>
                  </a:moveTo>
                  <a:cubicBezTo>
                    <a:pt x="82" y="0"/>
                    <a:pt x="35" y="18"/>
                    <a:pt x="0" y="53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8" y="30"/>
                    <a:pt x="81" y="13"/>
                    <a:pt x="128" y="13"/>
                  </a:cubicBezTo>
                  <a:cubicBezTo>
                    <a:pt x="226" y="13"/>
                    <a:pt x="306" y="90"/>
                    <a:pt x="309" y="187"/>
                  </a:cubicBezTo>
                  <a:cubicBezTo>
                    <a:pt x="309" y="185"/>
                    <a:pt x="309" y="183"/>
                    <a:pt x="309" y="18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09" y="135"/>
                    <a:pt x="291" y="89"/>
                    <a:pt x="256" y="53"/>
                  </a:cubicBezTo>
                  <a:cubicBezTo>
                    <a:pt x="221" y="18"/>
                    <a:pt x="174" y="0"/>
                    <a:pt x="128" y="0"/>
                  </a:cubicBezTo>
                </a:path>
              </a:pathLst>
            </a:custGeom>
            <a:solidFill>
              <a:srgbClr val="E7C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32"/>
            <p:cNvSpPr>
              <a:spLocks/>
            </p:cNvSpPr>
            <p:nvPr userDrawn="1"/>
          </p:nvSpPr>
          <p:spPr bwMode="gray">
            <a:xfrm>
              <a:off x="9340652" y="3704563"/>
              <a:ext cx="151914" cy="369362"/>
            </a:xfrm>
            <a:custGeom>
              <a:avLst/>
              <a:gdLst>
                <a:gd name="T0" fmla="*/ 53 w 53"/>
                <a:gd name="T1" fmla="*/ 0 h 128"/>
                <a:gd name="T2" fmla="*/ 53 w 53"/>
                <a:gd name="T3" fmla="*/ 0 h 128"/>
                <a:gd name="T4" fmla="*/ 53 w 53"/>
                <a:gd name="T5" fmla="*/ 0 h 128"/>
                <a:gd name="T6" fmla="*/ 53 w 53"/>
                <a:gd name="T7" fmla="*/ 6 h 128"/>
                <a:gd name="T8" fmla="*/ 8 w 53"/>
                <a:gd name="T9" fmla="*/ 120 h 128"/>
                <a:gd name="T10" fmla="*/ 4 w 53"/>
                <a:gd name="T11" fmla="*/ 124 h 128"/>
                <a:gd name="T12" fmla="*/ 0 w 53"/>
                <a:gd name="T13" fmla="*/ 128 h 128"/>
                <a:gd name="T14" fmla="*/ 0 w 53"/>
                <a:gd name="T15" fmla="*/ 128 h 128"/>
                <a:gd name="T16" fmla="*/ 53 w 53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8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4"/>
                    <a:pt x="53" y="6"/>
                  </a:cubicBezTo>
                  <a:cubicBezTo>
                    <a:pt x="52" y="50"/>
                    <a:pt x="35" y="89"/>
                    <a:pt x="8" y="120"/>
                  </a:cubicBezTo>
                  <a:cubicBezTo>
                    <a:pt x="7" y="121"/>
                    <a:pt x="6" y="123"/>
                    <a:pt x="4" y="124"/>
                  </a:cubicBezTo>
                  <a:cubicBezTo>
                    <a:pt x="3" y="125"/>
                    <a:pt x="2" y="127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6" y="93"/>
                    <a:pt x="53" y="46"/>
                    <a:pt x="53" y="0"/>
                  </a:cubicBezTo>
                </a:path>
              </a:pathLst>
            </a:custGeom>
            <a:solidFill>
              <a:srgbClr val="F8D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33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  <a:gd name="T6" fmla="*/ 0 w 23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34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35"/>
            <p:cNvSpPr>
              <a:spLocks/>
            </p:cNvSpPr>
            <p:nvPr userDrawn="1"/>
          </p:nvSpPr>
          <p:spPr bwMode="gray">
            <a:xfrm flipH="1">
              <a:off x="9672781" y="5013981"/>
              <a:ext cx="387235" cy="589788"/>
            </a:xfrm>
            <a:custGeom>
              <a:avLst/>
              <a:gdLst>
                <a:gd name="T0" fmla="*/ 0 w 134"/>
                <a:gd name="T1" fmla="*/ 205 h 205"/>
                <a:gd name="T2" fmla="*/ 0 w 134"/>
                <a:gd name="T3" fmla="*/ 8 h 205"/>
                <a:gd name="T4" fmla="*/ 107 w 134"/>
                <a:gd name="T5" fmla="*/ 1 h 205"/>
                <a:gd name="T6" fmla="*/ 122 w 134"/>
                <a:gd name="T7" fmla="*/ 0 h 205"/>
                <a:gd name="T8" fmla="*/ 134 w 134"/>
                <a:gd name="T9" fmla="*/ 0 h 205"/>
                <a:gd name="T10" fmla="*/ 134 w 134"/>
                <a:gd name="T11" fmla="*/ 162 h 205"/>
                <a:gd name="T12" fmla="*/ 99 w 134"/>
                <a:gd name="T13" fmla="*/ 199 h 205"/>
                <a:gd name="T14" fmla="*/ 38 w 134"/>
                <a:gd name="T15" fmla="*/ 203 h 205"/>
                <a:gd name="T16" fmla="*/ 26 w 134"/>
                <a:gd name="T1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05">
                  <a:moveTo>
                    <a:pt x="0" y="20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12" y="1"/>
                    <a:pt x="117" y="0"/>
                    <a:pt x="122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82"/>
                    <a:pt x="119" y="198"/>
                    <a:pt x="99" y="199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26" y="204"/>
                    <a:pt x="26" y="204"/>
                    <a:pt x="26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36"/>
            <p:cNvSpPr>
              <a:spLocks/>
            </p:cNvSpPr>
            <p:nvPr userDrawn="1"/>
          </p:nvSpPr>
          <p:spPr bwMode="gray">
            <a:xfrm flipH="1">
              <a:off x="9824697" y="4132702"/>
              <a:ext cx="2618822" cy="1558692"/>
            </a:xfrm>
            <a:custGeom>
              <a:avLst/>
              <a:gdLst>
                <a:gd name="T0" fmla="*/ 627 w 1093"/>
                <a:gd name="T1" fmla="*/ 451 h 691"/>
                <a:gd name="T2" fmla="*/ 598 w 1093"/>
                <a:gd name="T3" fmla="*/ 442 h 691"/>
                <a:gd name="T4" fmla="*/ 465 w 1093"/>
                <a:gd name="T5" fmla="*/ 349 h 691"/>
                <a:gd name="T6" fmla="*/ 0 w 1093"/>
                <a:gd name="T7" fmla="*/ 0 h 691"/>
                <a:gd name="T8" fmla="*/ 0 w 1093"/>
                <a:gd name="T9" fmla="*/ 407 h 691"/>
                <a:gd name="T10" fmla="*/ 472 w 1093"/>
                <a:gd name="T11" fmla="*/ 648 h 691"/>
                <a:gd name="T12" fmla="*/ 643 w 1093"/>
                <a:gd name="T13" fmla="*/ 681 h 691"/>
                <a:gd name="T14" fmla="*/ 1093 w 1093"/>
                <a:gd name="T15" fmla="*/ 651 h 691"/>
                <a:gd name="T16" fmla="*/ 1093 w 1093"/>
                <a:gd name="T17" fmla="*/ 552 h 691"/>
                <a:gd name="T18" fmla="*/ 1093 w 1093"/>
                <a:gd name="T19" fmla="*/ 450 h 691"/>
                <a:gd name="T20" fmla="*/ 627 w 1093"/>
                <a:gd name="T21" fmla="*/ 451 h 691"/>
                <a:gd name="connsiteX0" fmla="*/ 5795 w 10058"/>
                <a:gd name="connsiteY0" fmla="*/ 4459 h 7836"/>
                <a:gd name="connsiteX1" fmla="*/ 5529 w 10058"/>
                <a:gd name="connsiteY1" fmla="*/ 4329 h 7836"/>
                <a:gd name="connsiteX2" fmla="*/ 4312 w 10058"/>
                <a:gd name="connsiteY2" fmla="*/ 2983 h 7836"/>
                <a:gd name="connsiteX3" fmla="*/ 1756 w 10058"/>
                <a:gd name="connsiteY3" fmla="*/ 0 h 7836"/>
                <a:gd name="connsiteX4" fmla="*/ 58 w 10058"/>
                <a:gd name="connsiteY4" fmla="*/ 3822 h 7836"/>
                <a:gd name="connsiteX5" fmla="*/ 4376 w 10058"/>
                <a:gd name="connsiteY5" fmla="*/ 7310 h 7836"/>
                <a:gd name="connsiteX6" fmla="*/ 5941 w 10058"/>
                <a:gd name="connsiteY6" fmla="*/ 7787 h 7836"/>
                <a:gd name="connsiteX7" fmla="*/ 10058 w 10058"/>
                <a:gd name="connsiteY7" fmla="*/ 7353 h 7836"/>
                <a:gd name="connsiteX8" fmla="*/ 10058 w 10058"/>
                <a:gd name="connsiteY8" fmla="*/ 5920 h 7836"/>
                <a:gd name="connsiteX9" fmla="*/ 10058 w 10058"/>
                <a:gd name="connsiteY9" fmla="*/ 4444 h 7836"/>
                <a:gd name="connsiteX10" fmla="*/ 5795 w 10058"/>
                <a:gd name="connsiteY10" fmla="*/ 4459 h 783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63 w 10001"/>
                <a:gd name="connsiteY0" fmla="*/ 5697 h 10056"/>
                <a:gd name="connsiteX1" fmla="*/ 5498 w 10001"/>
                <a:gd name="connsiteY1" fmla="*/ 5532 h 10056"/>
                <a:gd name="connsiteX2" fmla="*/ 4288 w 10001"/>
                <a:gd name="connsiteY2" fmla="*/ 3814 h 10056"/>
                <a:gd name="connsiteX3" fmla="*/ 1747 w 10001"/>
                <a:gd name="connsiteY3" fmla="*/ 7 h 10056"/>
                <a:gd name="connsiteX4" fmla="*/ 59 w 10001"/>
                <a:gd name="connsiteY4" fmla="*/ 4884 h 10056"/>
                <a:gd name="connsiteX5" fmla="*/ 4352 w 10001"/>
                <a:gd name="connsiteY5" fmla="*/ 9336 h 10056"/>
                <a:gd name="connsiteX6" fmla="*/ 5908 w 10001"/>
                <a:gd name="connsiteY6" fmla="*/ 9944 h 10056"/>
                <a:gd name="connsiteX7" fmla="*/ 10001 w 10001"/>
                <a:gd name="connsiteY7" fmla="*/ 9391 h 10056"/>
                <a:gd name="connsiteX8" fmla="*/ 10001 w 10001"/>
                <a:gd name="connsiteY8" fmla="*/ 7562 h 10056"/>
                <a:gd name="connsiteX9" fmla="*/ 10001 w 10001"/>
                <a:gd name="connsiteY9" fmla="*/ 5678 h 10056"/>
                <a:gd name="connsiteX10" fmla="*/ 5763 w 10001"/>
                <a:gd name="connsiteY10" fmla="*/ 5697 h 10056"/>
                <a:gd name="connsiteX0" fmla="*/ 5763 w 10001"/>
                <a:gd name="connsiteY0" fmla="*/ 5690 h 10049"/>
                <a:gd name="connsiteX1" fmla="*/ 5498 w 10001"/>
                <a:gd name="connsiteY1" fmla="*/ 5525 h 10049"/>
                <a:gd name="connsiteX2" fmla="*/ 4288 w 10001"/>
                <a:gd name="connsiteY2" fmla="*/ 3807 h 10049"/>
                <a:gd name="connsiteX3" fmla="*/ 1747 w 10001"/>
                <a:gd name="connsiteY3" fmla="*/ 0 h 10049"/>
                <a:gd name="connsiteX4" fmla="*/ 59 w 10001"/>
                <a:gd name="connsiteY4" fmla="*/ 4877 h 10049"/>
                <a:gd name="connsiteX5" fmla="*/ 4352 w 10001"/>
                <a:gd name="connsiteY5" fmla="*/ 9329 h 10049"/>
                <a:gd name="connsiteX6" fmla="*/ 5908 w 10001"/>
                <a:gd name="connsiteY6" fmla="*/ 9937 h 10049"/>
                <a:gd name="connsiteX7" fmla="*/ 10001 w 10001"/>
                <a:gd name="connsiteY7" fmla="*/ 9384 h 10049"/>
                <a:gd name="connsiteX8" fmla="*/ 10001 w 10001"/>
                <a:gd name="connsiteY8" fmla="*/ 7555 h 10049"/>
                <a:gd name="connsiteX9" fmla="*/ 10001 w 10001"/>
                <a:gd name="connsiteY9" fmla="*/ 5671 h 10049"/>
                <a:gd name="connsiteX10" fmla="*/ 5763 w 10001"/>
                <a:gd name="connsiteY10" fmla="*/ 5690 h 10049"/>
                <a:gd name="connsiteX0" fmla="*/ 5705 w 9943"/>
                <a:gd name="connsiteY0" fmla="*/ 5690 h 10049"/>
                <a:gd name="connsiteX1" fmla="*/ 5440 w 9943"/>
                <a:gd name="connsiteY1" fmla="*/ 5525 h 10049"/>
                <a:gd name="connsiteX2" fmla="*/ 4230 w 9943"/>
                <a:gd name="connsiteY2" fmla="*/ 3807 h 10049"/>
                <a:gd name="connsiteX3" fmla="*/ 1689 w 9943"/>
                <a:gd name="connsiteY3" fmla="*/ 0 h 10049"/>
                <a:gd name="connsiteX4" fmla="*/ 1 w 9943"/>
                <a:gd name="connsiteY4" fmla="*/ 4877 h 10049"/>
                <a:gd name="connsiteX5" fmla="*/ 4294 w 9943"/>
                <a:gd name="connsiteY5" fmla="*/ 9329 h 10049"/>
                <a:gd name="connsiteX6" fmla="*/ 5850 w 9943"/>
                <a:gd name="connsiteY6" fmla="*/ 9937 h 10049"/>
                <a:gd name="connsiteX7" fmla="*/ 9943 w 9943"/>
                <a:gd name="connsiteY7" fmla="*/ 9384 h 10049"/>
                <a:gd name="connsiteX8" fmla="*/ 9943 w 9943"/>
                <a:gd name="connsiteY8" fmla="*/ 7555 h 10049"/>
                <a:gd name="connsiteX9" fmla="*/ 9943 w 9943"/>
                <a:gd name="connsiteY9" fmla="*/ 5671 h 10049"/>
                <a:gd name="connsiteX10" fmla="*/ 5705 w 9943"/>
                <a:gd name="connsiteY10" fmla="*/ 5690 h 10049"/>
                <a:gd name="connsiteX0" fmla="*/ 5738 w 10000"/>
                <a:gd name="connsiteY0" fmla="*/ 5662 h 10000"/>
                <a:gd name="connsiteX1" fmla="*/ 5471 w 10000"/>
                <a:gd name="connsiteY1" fmla="*/ 5498 h 10000"/>
                <a:gd name="connsiteX2" fmla="*/ 4254 w 10000"/>
                <a:gd name="connsiteY2" fmla="*/ 3788 h 10000"/>
                <a:gd name="connsiteX3" fmla="*/ 1699 w 10000"/>
                <a:gd name="connsiteY3" fmla="*/ 0 h 10000"/>
                <a:gd name="connsiteX4" fmla="*/ 1 w 10000"/>
                <a:gd name="connsiteY4" fmla="*/ 4853 h 10000"/>
                <a:gd name="connsiteX5" fmla="*/ 4319 w 10000"/>
                <a:gd name="connsiteY5" fmla="*/ 9284 h 10000"/>
                <a:gd name="connsiteX6" fmla="*/ 5884 w 10000"/>
                <a:gd name="connsiteY6" fmla="*/ 9889 h 10000"/>
                <a:gd name="connsiteX7" fmla="*/ 10000 w 10000"/>
                <a:gd name="connsiteY7" fmla="*/ 9338 h 10000"/>
                <a:gd name="connsiteX8" fmla="*/ 10000 w 10000"/>
                <a:gd name="connsiteY8" fmla="*/ 7518 h 10000"/>
                <a:gd name="connsiteX9" fmla="*/ 10000 w 10000"/>
                <a:gd name="connsiteY9" fmla="*/ 5643 h 10000"/>
                <a:gd name="connsiteX10" fmla="*/ 5738 w 10000"/>
                <a:gd name="connsiteY10" fmla="*/ 5662 h 10000"/>
                <a:gd name="connsiteX0" fmla="*/ 4040 w 8302"/>
                <a:gd name="connsiteY0" fmla="*/ 5662 h 9948"/>
                <a:gd name="connsiteX1" fmla="*/ 3773 w 8302"/>
                <a:gd name="connsiteY1" fmla="*/ 5498 h 9948"/>
                <a:gd name="connsiteX2" fmla="*/ 2556 w 8302"/>
                <a:gd name="connsiteY2" fmla="*/ 3788 h 9948"/>
                <a:gd name="connsiteX3" fmla="*/ 1 w 8302"/>
                <a:gd name="connsiteY3" fmla="*/ 0 h 9948"/>
                <a:gd name="connsiteX4" fmla="*/ 13 w 8302"/>
                <a:gd name="connsiteY4" fmla="*/ 6677 h 9948"/>
                <a:gd name="connsiteX5" fmla="*/ 2621 w 8302"/>
                <a:gd name="connsiteY5" fmla="*/ 9284 h 9948"/>
                <a:gd name="connsiteX6" fmla="*/ 4186 w 8302"/>
                <a:gd name="connsiteY6" fmla="*/ 9889 h 9948"/>
                <a:gd name="connsiteX7" fmla="*/ 8302 w 8302"/>
                <a:gd name="connsiteY7" fmla="*/ 9338 h 9948"/>
                <a:gd name="connsiteX8" fmla="*/ 8302 w 8302"/>
                <a:gd name="connsiteY8" fmla="*/ 7518 h 9948"/>
                <a:gd name="connsiteX9" fmla="*/ 8302 w 8302"/>
                <a:gd name="connsiteY9" fmla="*/ 5643 h 9948"/>
                <a:gd name="connsiteX10" fmla="*/ 4040 w 8302"/>
                <a:gd name="connsiteY10" fmla="*/ 5662 h 9948"/>
                <a:gd name="connsiteX0" fmla="*/ 4866 w 10000"/>
                <a:gd name="connsiteY0" fmla="*/ 5692 h 10000"/>
                <a:gd name="connsiteX1" fmla="*/ 4545 w 10000"/>
                <a:gd name="connsiteY1" fmla="*/ 5527 h 10000"/>
                <a:gd name="connsiteX2" fmla="*/ 3079 w 10000"/>
                <a:gd name="connsiteY2" fmla="*/ 3808 h 10000"/>
                <a:gd name="connsiteX3" fmla="*/ 1 w 10000"/>
                <a:gd name="connsiteY3" fmla="*/ 0 h 10000"/>
                <a:gd name="connsiteX4" fmla="*/ 45 w 10000"/>
                <a:gd name="connsiteY4" fmla="*/ 6736 h 10000"/>
                <a:gd name="connsiteX5" fmla="*/ 3157 w 10000"/>
                <a:gd name="connsiteY5" fmla="*/ 9333 h 10000"/>
                <a:gd name="connsiteX6" fmla="*/ 5042 w 10000"/>
                <a:gd name="connsiteY6" fmla="*/ 9941 h 10000"/>
                <a:gd name="connsiteX7" fmla="*/ 10000 w 10000"/>
                <a:gd name="connsiteY7" fmla="*/ 9387 h 10000"/>
                <a:gd name="connsiteX8" fmla="*/ 10000 w 10000"/>
                <a:gd name="connsiteY8" fmla="*/ 7557 h 10000"/>
                <a:gd name="connsiteX9" fmla="*/ 10000 w 10000"/>
                <a:gd name="connsiteY9" fmla="*/ 5672 h 10000"/>
                <a:gd name="connsiteX10" fmla="*/ 4866 w 10000"/>
                <a:gd name="connsiteY10" fmla="*/ 5692 h 10000"/>
                <a:gd name="connsiteX0" fmla="*/ 4837 w 9971"/>
                <a:gd name="connsiteY0" fmla="*/ 5692 h 10000"/>
                <a:gd name="connsiteX1" fmla="*/ 4516 w 9971"/>
                <a:gd name="connsiteY1" fmla="*/ 5527 h 10000"/>
                <a:gd name="connsiteX2" fmla="*/ 3050 w 9971"/>
                <a:gd name="connsiteY2" fmla="*/ 3808 h 10000"/>
                <a:gd name="connsiteX3" fmla="*/ 1 w 9971"/>
                <a:gd name="connsiteY3" fmla="*/ 0 h 10000"/>
                <a:gd name="connsiteX4" fmla="*/ 16 w 9971"/>
                <a:gd name="connsiteY4" fmla="*/ 6736 h 10000"/>
                <a:gd name="connsiteX5" fmla="*/ 3128 w 9971"/>
                <a:gd name="connsiteY5" fmla="*/ 9333 h 10000"/>
                <a:gd name="connsiteX6" fmla="*/ 5013 w 9971"/>
                <a:gd name="connsiteY6" fmla="*/ 9941 h 10000"/>
                <a:gd name="connsiteX7" fmla="*/ 9971 w 9971"/>
                <a:gd name="connsiteY7" fmla="*/ 9387 h 10000"/>
                <a:gd name="connsiteX8" fmla="*/ 9971 w 9971"/>
                <a:gd name="connsiteY8" fmla="*/ 7557 h 10000"/>
                <a:gd name="connsiteX9" fmla="*/ 9971 w 9971"/>
                <a:gd name="connsiteY9" fmla="*/ 5672 h 10000"/>
                <a:gd name="connsiteX10" fmla="*/ 4837 w 9971"/>
                <a:gd name="connsiteY10" fmla="*/ 569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71" h="10000">
                  <a:moveTo>
                    <a:pt x="4837" y="5692"/>
                  </a:moveTo>
                  <a:cubicBezTo>
                    <a:pt x="4725" y="5710"/>
                    <a:pt x="4617" y="5654"/>
                    <a:pt x="4516" y="5527"/>
                  </a:cubicBezTo>
                  <a:cubicBezTo>
                    <a:pt x="4284" y="5213"/>
                    <a:pt x="3803" y="4729"/>
                    <a:pt x="3050" y="3808"/>
                  </a:cubicBezTo>
                  <a:cubicBezTo>
                    <a:pt x="2298" y="2887"/>
                    <a:pt x="-45" y="42"/>
                    <a:pt x="1" y="0"/>
                  </a:cubicBezTo>
                  <a:cubicBezTo>
                    <a:pt x="2" y="56"/>
                    <a:pt x="-4" y="6697"/>
                    <a:pt x="16" y="6736"/>
                  </a:cubicBezTo>
                  <a:cubicBezTo>
                    <a:pt x="-40" y="6629"/>
                    <a:pt x="2295" y="8799"/>
                    <a:pt x="3128" y="9333"/>
                  </a:cubicBezTo>
                  <a:cubicBezTo>
                    <a:pt x="3961" y="9867"/>
                    <a:pt x="4362" y="10127"/>
                    <a:pt x="5013" y="9941"/>
                  </a:cubicBezTo>
                  <a:lnTo>
                    <a:pt x="9971" y="9387"/>
                  </a:lnTo>
                  <a:lnTo>
                    <a:pt x="9971" y="7557"/>
                  </a:lnTo>
                  <a:lnTo>
                    <a:pt x="9971" y="5672"/>
                  </a:lnTo>
                  <a:lnTo>
                    <a:pt x="4837" y="5692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560712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3" y="632784"/>
            <a:ext cx="11533187" cy="411162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ts val="3135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403582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4701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953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4937760" cy="1828800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4937760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493776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378" name="Group 377"/>
          <p:cNvGrpSpPr/>
          <p:nvPr userDrawn="1"/>
        </p:nvGrpSpPr>
        <p:grpSpPr bwMode="gray">
          <a:xfrm>
            <a:off x="6653839" y="1127963"/>
            <a:ext cx="5789680" cy="4757031"/>
            <a:chOff x="6653839" y="1127963"/>
            <a:chExt cx="5789680" cy="4757031"/>
          </a:xfrm>
        </p:grpSpPr>
        <p:sp>
          <p:nvSpPr>
            <p:cNvPr id="379" name="Freeform 7"/>
            <p:cNvSpPr>
              <a:spLocks/>
            </p:cNvSpPr>
            <p:nvPr userDrawn="1"/>
          </p:nvSpPr>
          <p:spPr bwMode="gray">
            <a:xfrm>
              <a:off x="7729159" y="2453497"/>
              <a:ext cx="2371068" cy="2725538"/>
            </a:xfrm>
            <a:custGeom>
              <a:avLst/>
              <a:gdLst>
                <a:gd name="T0" fmla="*/ 819 w 819"/>
                <a:gd name="T1" fmla="*/ 761 h 947"/>
                <a:gd name="T2" fmla="*/ 540 w 819"/>
                <a:gd name="T3" fmla="*/ 856 h 947"/>
                <a:gd name="T4" fmla="*/ 292 w 819"/>
                <a:gd name="T5" fmla="*/ 941 h 947"/>
                <a:gd name="T6" fmla="*/ 250 w 819"/>
                <a:gd name="T7" fmla="*/ 920 h 947"/>
                <a:gd name="T8" fmla="*/ 0 w 819"/>
                <a:gd name="T9" fmla="*/ 191 h 947"/>
                <a:gd name="T10" fmla="*/ 558 w 819"/>
                <a:gd name="T11" fmla="*/ 0 h 947"/>
                <a:gd name="T12" fmla="*/ 688 w 819"/>
                <a:gd name="T13" fmla="*/ 380 h 947"/>
                <a:gd name="T14" fmla="*/ 819 w 819"/>
                <a:gd name="T15" fmla="*/ 761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947">
                  <a:moveTo>
                    <a:pt x="819" y="761"/>
                  </a:moveTo>
                  <a:cubicBezTo>
                    <a:pt x="540" y="856"/>
                    <a:pt x="540" y="856"/>
                    <a:pt x="540" y="856"/>
                  </a:cubicBezTo>
                  <a:cubicBezTo>
                    <a:pt x="292" y="941"/>
                    <a:pt x="292" y="941"/>
                    <a:pt x="292" y="941"/>
                  </a:cubicBezTo>
                  <a:cubicBezTo>
                    <a:pt x="275" y="947"/>
                    <a:pt x="256" y="938"/>
                    <a:pt x="250" y="92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88" y="380"/>
                    <a:pt x="688" y="380"/>
                    <a:pt x="688" y="380"/>
                  </a:cubicBezTo>
                  <a:cubicBezTo>
                    <a:pt x="819" y="761"/>
                    <a:pt x="819" y="761"/>
                    <a:pt x="819" y="7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8"/>
            <p:cNvSpPr>
              <a:spLocks/>
            </p:cNvSpPr>
            <p:nvPr userDrawn="1"/>
          </p:nvSpPr>
          <p:spPr bwMode="gray">
            <a:xfrm flipH="1">
              <a:off x="8826822" y="5156960"/>
              <a:ext cx="673193" cy="574896"/>
            </a:xfrm>
            <a:custGeom>
              <a:avLst/>
              <a:gdLst>
                <a:gd name="T0" fmla="*/ 163 w 232"/>
                <a:gd name="T1" fmla="*/ 188 h 199"/>
                <a:gd name="T2" fmla="*/ 112 w 232"/>
                <a:gd name="T3" fmla="*/ 192 h 199"/>
                <a:gd name="T4" fmla="*/ 0 w 232"/>
                <a:gd name="T5" fmla="*/ 145 h 199"/>
                <a:gd name="T6" fmla="*/ 0 w 232"/>
                <a:gd name="T7" fmla="*/ 0 h 199"/>
                <a:gd name="T8" fmla="*/ 232 w 232"/>
                <a:gd name="T9" fmla="*/ 0 h 199"/>
                <a:gd name="T10" fmla="*/ 232 w 232"/>
                <a:gd name="T11" fmla="*/ 160 h 199"/>
                <a:gd name="T12" fmla="*/ 163 w 232"/>
                <a:gd name="T13" fmla="*/ 18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99">
                  <a:moveTo>
                    <a:pt x="163" y="188"/>
                  </a:moveTo>
                  <a:cubicBezTo>
                    <a:pt x="112" y="192"/>
                    <a:pt x="112" y="192"/>
                    <a:pt x="112" y="192"/>
                  </a:cubicBezTo>
                  <a:cubicBezTo>
                    <a:pt x="39" y="199"/>
                    <a:pt x="2" y="149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163" y="188"/>
                    <a:pt x="163" y="188"/>
                    <a:pt x="163" y="18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9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0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1"/>
            <p:cNvSpPr>
              <a:spLocks noEditPoints="1"/>
            </p:cNvSpPr>
            <p:nvPr userDrawn="1"/>
          </p:nvSpPr>
          <p:spPr bwMode="gray">
            <a:xfrm>
              <a:off x="8047884" y="2578603"/>
              <a:ext cx="1817024" cy="2320431"/>
            </a:xfrm>
            <a:custGeom>
              <a:avLst/>
              <a:gdLst>
                <a:gd name="T0" fmla="*/ 627 w 627"/>
                <a:gd name="T1" fmla="*/ 745 h 806"/>
                <a:gd name="T2" fmla="*/ 606 w 627"/>
                <a:gd name="T3" fmla="*/ 752 h 806"/>
                <a:gd name="T4" fmla="*/ 606 w 627"/>
                <a:gd name="T5" fmla="*/ 793 h 806"/>
                <a:gd name="T6" fmla="*/ 486 w 627"/>
                <a:gd name="T7" fmla="*/ 793 h 806"/>
                <a:gd name="T8" fmla="*/ 448 w 627"/>
                <a:gd name="T9" fmla="*/ 806 h 806"/>
                <a:gd name="T10" fmla="*/ 597 w 627"/>
                <a:gd name="T11" fmla="*/ 806 h 806"/>
                <a:gd name="T12" fmla="*/ 627 w 627"/>
                <a:gd name="T13" fmla="*/ 776 h 806"/>
                <a:gd name="T14" fmla="*/ 627 w 627"/>
                <a:gd name="T15" fmla="*/ 745 h 806"/>
                <a:gd name="T16" fmla="*/ 0 w 627"/>
                <a:gd name="T17" fmla="*/ 468 h 806"/>
                <a:gd name="T18" fmla="*/ 0 w 627"/>
                <a:gd name="T19" fmla="*/ 770 h 806"/>
                <a:gd name="T20" fmla="*/ 36 w 627"/>
                <a:gd name="T21" fmla="*/ 806 h 806"/>
                <a:gd name="T22" fmla="*/ 116 w 627"/>
                <a:gd name="T23" fmla="*/ 806 h 806"/>
                <a:gd name="T24" fmla="*/ 111 w 627"/>
                <a:gd name="T25" fmla="*/ 793 h 806"/>
                <a:gd name="T26" fmla="*/ 50 w 627"/>
                <a:gd name="T27" fmla="*/ 793 h 806"/>
                <a:gd name="T28" fmla="*/ 17 w 627"/>
                <a:gd name="T29" fmla="*/ 760 h 806"/>
                <a:gd name="T30" fmla="*/ 17 w 627"/>
                <a:gd name="T31" fmla="*/ 517 h 806"/>
                <a:gd name="T32" fmla="*/ 0 w 627"/>
                <a:gd name="T33" fmla="*/ 468 h 806"/>
                <a:gd name="T34" fmla="*/ 606 w 627"/>
                <a:gd name="T35" fmla="*/ 0 h 806"/>
                <a:gd name="T36" fmla="*/ 606 w 627"/>
                <a:gd name="T37" fmla="*/ 391 h 806"/>
                <a:gd name="T38" fmla="*/ 606 w 627"/>
                <a:gd name="T39" fmla="*/ 417 h 806"/>
                <a:gd name="T40" fmla="*/ 627 w 627"/>
                <a:gd name="T41" fmla="*/ 479 h 806"/>
                <a:gd name="T42" fmla="*/ 627 w 627"/>
                <a:gd name="T43" fmla="*/ 26 h 806"/>
                <a:gd name="T44" fmla="*/ 606 w 627"/>
                <a:gd name="T45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7" h="806">
                  <a:moveTo>
                    <a:pt x="627" y="745"/>
                  </a:moveTo>
                  <a:cubicBezTo>
                    <a:pt x="606" y="752"/>
                    <a:pt x="606" y="752"/>
                    <a:pt x="606" y="752"/>
                  </a:cubicBezTo>
                  <a:cubicBezTo>
                    <a:pt x="606" y="793"/>
                    <a:pt x="606" y="793"/>
                    <a:pt x="606" y="793"/>
                  </a:cubicBezTo>
                  <a:cubicBezTo>
                    <a:pt x="486" y="793"/>
                    <a:pt x="486" y="793"/>
                    <a:pt x="486" y="793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597" y="806"/>
                    <a:pt x="597" y="806"/>
                    <a:pt x="597" y="806"/>
                  </a:cubicBezTo>
                  <a:cubicBezTo>
                    <a:pt x="613" y="806"/>
                    <a:pt x="627" y="793"/>
                    <a:pt x="627" y="776"/>
                  </a:cubicBezTo>
                  <a:cubicBezTo>
                    <a:pt x="627" y="745"/>
                    <a:pt x="627" y="745"/>
                    <a:pt x="627" y="745"/>
                  </a:cubicBezTo>
                  <a:moveTo>
                    <a:pt x="0" y="468"/>
                  </a:moveTo>
                  <a:cubicBezTo>
                    <a:pt x="0" y="770"/>
                    <a:pt x="0" y="770"/>
                    <a:pt x="0" y="770"/>
                  </a:cubicBezTo>
                  <a:cubicBezTo>
                    <a:pt x="0" y="790"/>
                    <a:pt x="16" y="806"/>
                    <a:pt x="36" y="806"/>
                  </a:cubicBezTo>
                  <a:cubicBezTo>
                    <a:pt x="116" y="806"/>
                    <a:pt x="116" y="806"/>
                    <a:pt x="116" y="806"/>
                  </a:cubicBezTo>
                  <a:cubicBezTo>
                    <a:pt x="111" y="793"/>
                    <a:pt x="111" y="793"/>
                    <a:pt x="111" y="793"/>
                  </a:cubicBezTo>
                  <a:cubicBezTo>
                    <a:pt x="50" y="793"/>
                    <a:pt x="50" y="793"/>
                    <a:pt x="50" y="793"/>
                  </a:cubicBezTo>
                  <a:cubicBezTo>
                    <a:pt x="32" y="793"/>
                    <a:pt x="17" y="778"/>
                    <a:pt x="17" y="760"/>
                  </a:cubicBezTo>
                  <a:cubicBezTo>
                    <a:pt x="17" y="517"/>
                    <a:pt x="17" y="517"/>
                    <a:pt x="17" y="517"/>
                  </a:cubicBezTo>
                  <a:cubicBezTo>
                    <a:pt x="0" y="468"/>
                    <a:pt x="0" y="468"/>
                    <a:pt x="0" y="468"/>
                  </a:cubicBezTo>
                  <a:moveTo>
                    <a:pt x="606" y="0"/>
                  </a:moveTo>
                  <a:cubicBezTo>
                    <a:pt x="606" y="391"/>
                    <a:pt x="606" y="391"/>
                    <a:pt x="606" y="391"/>
                  </a:cubicBezTo>
                  <a:cubicBezTo>
                    <a:pt x="606" y="417"/>
                    <a:pt x="606" y="417"/>
                    <a:pt x="606" y="417"/>
                  </a:cubicBezTo>
                  <a:cubicBezTo>
                    <a:pt x="627" y="479"/>
                    <a:pt x="627" y="479"/>
                    <a:pt x="627" y="479"/>
                  </a:cubicBezTo>
                  <a:cubicBezTo>
                    <a:pt x="627" y="26"/>
                    <a:pt x="627" y="26"/>
                    <a:pt x="627" y="26"/>
                  </a:cubicBezTo>
                  <a:cubicBezTo>
                    <a:pt x="627" y="13"/>
                    <a:pt x="618" y="3"/>
                    <a:pt x="606" y="0"/>
                  </a:cubicBezTo>
                </a:path>
              </a:pathLst>
            </a:custGeom>
            <a:solidFill>
              <a:srgbClr val="E5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2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close/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close/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close/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3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4"/>
            <p:cNvSpPr>
              <a:spLocks/>
            </p:cNvSpPr>
            <p:nvPr userDrawn="1"/>
          </p:nvSpPr>
          <p:spPr bwMode="gray">
            <a:xfrm>
              <a:off x="8098521" y="2548816"/>
              <a:ext cx="1703833" cy="2314473"/>
            </a:xfrm>
            <a:custGeom>
              <a:avLst/>
              <a:gdLst>
                <a:gd name="T0" fmla="*/ 589 w 589"/>
                <a:gd name="T1" fmla="*/ 804 h 804"/>
                <a:gd name="T2" fmla="*/ 294 w 589"/>
                <a:gd name="T3" fmla="*/ 804 h 804"/>
                <a:gd name="T4" fmla="*/ 33 w 589"/>
                <a:gd name="T5" fmla="*/ 804 h 804"/>
                <a:gd name="T6" fmla="*/ 0 w 589"/>
                <a:gd name="T7" fmla="*/ 771 h 804"/>
                <a:gd name="T8" fmla="*/ 0 w 589"/>
                <a:gd name="T9" fmla="*/ 134 h 804"/>
                <a:gd name="T10" fmla="*/ 127 w 589"/>
                <a:gd name="T11" fmla="*/ 0 h 804"/>
                <a:gd name="T12" fmla="*/ 589 w 589"/>
                <a:gd name="T13" fmla="*/ 0 h 804"/>
                <a:gd name="T14" fmla="*/ 589 w 589"/>
                <a:gd name="T15" fmla="*/ 402 h 804"/>
                <a:gd name="T16" fmla="*/ 589 w 589"/>
                <a:gd name="T1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804">
                  <a:moveTo>
                    <a:pt x="589" y="804"/>
                  </a:moveTo>
                  <a:cubicBezTo>
                    <a:pt x="294" y="804"/>
                    <a:pt x="294" y="804"/>
                    <a:pt x="294" y="804"/>
                  </a:cubicBezTo>
                  <a:cubicBezTo>
                    <a:pt x="33" y="804"/>
                    <a:pt x="33" y="804"/>
                    <a:pt x="33" y="804"/>
                  </a:cubicBezTo>
                  <a:cubicBezTo>
                    <a:pt x="15" y="804"/>
                    <a:pt x="0" y="789"/>
                    <a:pt x="0" y="77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89" y="804"/>
                    <a:pt x="589" y="804"/>
                    <a:pt x="589" y="8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5"/>
            <p:cNvSpPr>
              <a:spLocks/>
            </p:cNvSpPr>
            <p:nvPr userDrawn="1"/>
          </p:nvSpPr>
          <p:spPr bwMode="gray">
            <a:xfrm>
              <a:off x="8098521" y="2548816"/>
              <a:ext cx="366383" cy="384257"/>
            </a:xfrm>
            <a:custGeom>
              <a:avLst/>
              <a:gdLst>
                <a:gd name="T0" fmla="*/ 123 w 123"/>
                <a:gd name="T1" fmla="*/ 0 h 129"/>
                <a:gd name="T2" fmla="*/ 123 w 123"/>
                <a:gd name="T3" fmla="*/ 129 h 129"/>
                <a:gd name="T4" fmla="*/ 0 w 123"/>
                <a:gd name="T5" fmla="*/ 129 h 129"/>
                <a:gd name="T6" fmla="*/ 123 w 123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9">
                  <a:moveTo>
                    <a:pt x="123" y="0"/>
                  </a:moveTo>
                  <a:lnTo>
                    <a:pt x="123" y="129"/>
                  </a:lnTo>
                  <a:lnTo>
                    <a:pt x="0" y="12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6"/>
            <p:cNvSpPr>
              <a:spLocks/>
            </p:cNvSpPr>
            <p:nvPr userDrawn="1"/>
          </p:nvSpPr>
          <p:spPr bwMode="gray">
            <a:xfrm>
              <a:off x="9802354" y="2548816"/>
              <a:ext cx="62552" cy="2314473"/>
            </a:xfrm>
            <a:custGeom>
              <a:avLst/>
              <a:gdLst>
                <a:gd name="T0" fmla="*/ 0 w 21"/>
                <a:gd name="T1" fmla="*/ 804 h 804"/>
                <a:gd name="T2" fmla="*/ 0 w 21"/>
                <a:gd name="T3" fmla="*/ 804 h 804"/>
                <a:gd name="T4" fmla="*/ 0 w 21"/>
                <a:gd name="T5" fmla="*/ 0 h 804"/>
                <a:gd name="T6" fmla="*/ 0 w 21"/>
                <a:gd name="T7" fmla="*/ 0 h 804"/>
                <a:gd name="T8" fmla="*/ 21 w 21"/>
                <a:gd name="T9" fmla="*/ 21 h 804"/>
                <a:gd name="T10" fmla="*/ 21 w 21"/>
                <a:gd name="T11" fmla="*/ 783 h 804"/>
                <a:gd name="T12" fmla="*/ 0 w 21"/>
                <a:gd name="T13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804">
                  <a:moveTo>
                    <a:pt x="0" y="804"/>
                  </a:moveTo>
                  <a:cubicBezTo>
                    <a:pt x="0" y="804"/>
                    <a:pt x="0" y="804"/>
                    <a:pt x="0" y="8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21" y="9"/>
                    <a:pt x="21" y="21"/>
                  </a:cubicBezTo>
                  <a:cubicBezTo>
                    <a:pt x="21" y="783"/>
                    <a:pt x="21" y="783"/>
                    <a:pt x="21" y="783"/>
                  </a:cubicBezTo>
                  <a:cubicBezTo>
                    <a:pt x="21" y="795"/>
                    <a:pt x="12" y="804"/>
                    <a:pt x="0" y="804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7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8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9"/>
            <p:cNvSpPr>
              <a:spLocks noChangeArrowheads="1"/>
            </p:cNvSpPr>
            <p:nvPr userDrawn="1"/>
          </p:nvSpPr>
          <p:spPr bwMode="gray">
            <a:xfrm>
              <a:off x="8631715" y="3642011"/>
              <a:ext cx="178724" cy="41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20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21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22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23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24"/>
            <p:cNvSpPr>
              <a:spLocks noChangeArrowheads="1"/>
            </p:cNvSpPr>
            <p:nvPr userDrawn="1"/>
          </p:nvSpPr>
          <p:spPr bwMode="gray">
            <a:xfrm>
              <a:off x="8223628" y="3948819"/>
              <a:ext cx="59575" cy="10723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25"/>
            <p:cNvSpPr>
              <a:spLocks noChangeArrowheads="1"/>
            </p:cNvSpPr>
            <p:nvPr userDrawn="1"/>
          </p:nvSpPr>
          <p:spPr bwMode="gray">
            <a:xfrm>
              <a:off x="9662355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26"/>
            <p:cNvSpPr>
              <a:spLocks noChangeArrowheads="1"/>
            </p:cNvSpPr>
            <p:nvPr userDrawn="1"/>
          </p:nvSpPr>
          <p:spPr bwMode="gray">
            <a:xfrm>
              <a:off x="9561078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27"/>
            <p:cNvSpPr>
              <a:spLocks noChangeArrowheads="1"/>
            </p:cNvSpPr>
            <p:nvPr userDrawn="1"/>
          </p:nvSpPr>
          <p:spPr bwMode="gray">
            <a:xfrm>
              <a:off x="8321927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28"/>
            <p:cNvSpPr>
              <a:spLocks/>
            </p:cNvSpPr>
            <p:nvPr userDrawn="1"/>
          </p:nvSpPr>
          <p:spPr bwMode="gray">
            <a:xfrm>
              <a:off x="8590012" y="1881581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29"/>
            <p:cNvSpPr>
              <a:spLocks/>
            </p:cNvSpPr>
            <p:nvPr userDrawn="1"/>
          </p:nvSpPr>
          <p:spPr bwMode="gray">
            <a:xfrm>
              <a:off x="8590012" y="1816049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30"/>
            <p:cNvSpPr>
              <a:spLocks/>
            </p:cNvSpPr>
            <p:nvPr userDrawn="1"/>
          </p:nvSpPr>
          <p:spPr bwMode="gray">
            <a:xfrm>
              <a:off x="8590012" y="1753496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31"/>
            <p:cNvSpPr>
              <a:spLocks/>
            </p:cNvSpPr>
            <p:nvPr userDrawn="1"/>
          </p:nvSpPr>
          <p:spPr bwMode="gray">
            <a:xfrm>
              <a:off x="8590012" y="1690942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32"/>
            <p:cNvSpPr>
              <a:spLocks/>
            </p:cNvSpPr>
            <p:nvPr userDrawn="1"/>
          </p:nvSpPr>
          <p:spPr bwMode="gray">
            <a:xfrm>
              <a:off x="8590012" y="1625410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33"/>
            <p:cNvSpPr>
              <a:spLocks/>
            </p:cNvSpPr>
            <p:nvPr userDrawn="1"/>
          </p:nvSpPr>
          <p:spPr bwMode="gray">
            <a:xfrm>
              <a:off x="9182778" y="1881581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34"/>
            <p:cNvSpPr>
              <a:spLocks/>
            </p:cNvSpPr>
            <p:nvPr userDrawn="1"/>
          </p:nvSpPr>
          <p:spPr bwMode="gray">
            <a:xfrm>
              <a:off x="9182778" y="1816049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35"/>
            <p:cNvSpPr>
              <a:spLocks/>
            </p:cNvSpPr>
            <p:nvPr userDrawn="1"/>
          </p:nvSpPr>
          <p:spPr bwMode="gray">
            <a:xfrm>
              <a:off x="9182778" y="175349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36"/>
            <p:cNvSpPr>
              <a:spLocks/>
            </p:cNvSpPr>
            <p:nvPr userDrawn="1"/>
          </p:nvSpPr>
          <p:spPr bwMode="gray">
            <a:xfrm>
              <a:off x="9182778" y="1690942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7"/>
            <p:cNvSpPr>
              <a:spLocks/>
            </p:cNvSpPr>
            <p:nvPr userDrawn="1"/>
          </p:nvSpPr>
          <p:spPr bwMode="gray">
            <a:xfrm>
              <a:off x="9182778" y="162541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38"/>
            <p:cNvSpPr>
              <a:spLocks/>
            </p:cNvSpPr>
            <p:nvPr userDrawn="1"/>
          </p:nvSpPr>
          <p:spPr bwMode="gray">
            <a:xfrm>
              <a:off x="9182778" y="155690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39"/>
            <p:cNvSpPr>
              <a:spLocks/>
            </p:cNvSpPr>
            <p:nvPr userDrawn="1"/>
          </p:nvSpPr>
          <p:spPr bwMode="gray">
            <a:xfrm>
              <a:off x="9182778" y="149434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40"/>
            <p:cNvSpPr>
              <a:spLocks/>
            </p:cNvSpPr>
            <p:nvPr userDrawn="1"/>
          </p:nvSpPr>
          <p:spPr bwMode="gray">
            <a:xfrm>
              <a:off x="8887885" y="1881581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41"/>
            <p:cNvSpPr>
              <a:spLocks/>
            </p:cNvSpPr>
            <p:nvPr userDrawn="1"/>
          </p:nvSpPr>
          <p:spPr bwMode="gray">
            <a:xfrm>
              <a:off x="8887885" y="1816049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42"/>
            <p:cNvSpPr>
              <a:spLocks/>
            </p:cNvSpPr>
            <p:nvPr userDrawn="1"/>
          </p:nvSpPr>
          <p:spPr bwMode="gray">
            <a:xfrm>
              <a:off x="8887885" y="175349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43"/>
            <p:cNvSpPr>
              <a:spLocks/>
            </p:cNvSpPr>
            <p:nvPr userDrawn="1"/>
          </p:nvSpPr>
          <p:spPr bwMode="gray">
            <a:xfrm>
              <a:off x="8887885" y="1690942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44"/>
            <p:cNvSpPr>
              <a:spLocks/>
            </p:cNvSpPr>
            <p:nvPr userDrawn="1"/>
          </p:nvSpPr>
          <p:spPr bwMode="gray">
            <a:xfrm>
              <a:off x="8887885" y="162541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45"/>
            <p:cNvSpPr>
              <a:spLocks/>
            </p:cNvSpPr>
            <p:nvPr userDrawn="1"/>
          </p:nvSpPr>
          <p:spPr bwMode="gray">
            <a:xfrm>
              <a:off x="8887885" y="155690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46"/>
            <p:cNvSpPr>
              <a:spLocks/>
            </p:cNvSpPr>
            <p:nvPr userDrawn="1"/>
          </p:nvSpPr>
          <p:spPr bwMode="gray">
            <a:xfrm>
              <a:off x="8887885" y="149434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7"/>
            <p:cNvSpPr>
              <a:spLocks/>
            </p:cNvSpPr>
            <p:nvPr userDrawn="1"/>
          </p:nvSpPr>
          <p:spPr bwMode="gray">
            <a:xfrm>
              <a:off x="8887885" y="1431794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48"/>
            <p:cNvSpPr>
              <a:spLocks/>
            </p:cNvSpPr>
            <p:nvPr userDrawn="1"/>
          </p:nvSpPr>
          <p:spPr bwMode="gray">
            <a:xfrm>
              <a:off x="8887885" y="1366262"/>
              <a:ext cx="256171" cy="4170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49"/>
            <p:cNvSpPr>
              <a:spLocks/>
            </p:cNvSpPr>
            <p:nvPr userDrawn="1"/>
          </p:nvSpPr>
          <p:spPr bwMode="gray">
            <a:xfrm>
              <a:off x="8887885" y="1300730"/>
              <a:ext cx="256171" cy="4468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50"/>
            <p:cNvSpPr>
              <a:spLocks/>
            </p:cNvSpPr>
            <p:nvPr userDrawn="1"/>
          </p:nvSpPr>
          <p:spPr bwMode="gray">
            <a:xfrm>
              <a:off x="8464906" y="1127963"/>
              <a:ext cx="1102130" cy="109915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2 w 381"/>
                <a:gd name="T17" fmla="*/ 322 h 381"/>
                <a:gd name="T18" fmla="*/ 190 w 381"/>
                <a:gd name="T19" fmla="*/ 376 h 381"/>
                <a:gd name="T20" fmla="*/ 59 w 381"/>
                <a:gd name="T21" fmla="*/ 322 h 381"/>
                <a:gd name="T22" fmla="*/ 4 w 381"/>
                <a:gd name="T23" fmla="*/ 190 h 381"/>
                <a:gd name="T24" fmla="*/ 59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2" y="322"/>
                  </a:cubicBezTo>
                  <a:cubicBezTo>
                    <a:pt x="288" y="356"/>
                    <a:pt x="242" y="376"/>
                    <a:pt x="190" y="376"/>
                  </a:cubicBezTo>
                  <a:cubicBezTo>
                    <a:pt x="139" y="376"/>
                    <a:pt x="92" y="356"/>
                    <a:pt x="59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9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51"/>
            <p:cNvSpPr>
              <a:spLocks/>
            </p:cNvSpPr>
            <p:nvPr userDrawn="1"/>
          </p:nvSpPr>
          <p:spPr bwMode="gray">
            <a:xfrm>
              <a:off x="6898094" y="3320308"/>
              <a:ext cx="634468" cy="717875"/>
            </a:xfrm>
            <a:custGeom>
              <a:avLst/>
              <a:gdLst>
                <a:gd name="T0" fmla="*/ 0 w 213"/>
                <a:gd name="T1" fmla="*/ 0 h 241"/>
                <a:gd name="T2" fmla="*/ 0 w 213"/>
                <a:gd name="T3" fmla="*/ 241 h 241"/>
                <a:gd name="T4" fmla="*/ 213 w 213"/>
                <a:gd name="T5" fmla="*/ 241 h 241"/>
                <a:gd name="T6" fmla="*/ 213 w 213"/>
                <a:gd name="T7" fmla="*/ 227 h 241"/>
                <a:gd name="T8" fmla="*/ 15 w 213"/>
                <a:gd name="T9" fmla="*/ 227 h 241"/>
                <a:gd name="T10" fmla="*/ 15 w 213"/>
                <a:gd name="T11" fmla="*/ 0 h 241"/>
                <a:gd name="T12" fmla="*/ 0 w 213"/>
                <a:gd name="T13" fmla="*/ 0 h 241"/>
                <a:gd name="T14" fmla="*/ 0 w 213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1">
                  <a:moveTo>
                    <a:pt x="0" y="0"/>
                  </a:moveTo>
                  <a:lnTo>
                    <a:pt x="0" y="241"/>
                  </a:lnTo>
                  <a:lnTo>
                    <a:pt x="213" y="241"/>
                  </a:lnTo>
                  <a:lnTo>
                    <a:pt x="213" y="227"/>
                  </a:lnTo>
                  <a:lnTo>
                    <a:pt x="15" y="22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52"/>
            <p:cNvSpPr>
              <a:spLocks noChangeArrowheads="1"/>
            </p:cNvSpPr>
            <p:nvPr userDrawn="1"/>
          </p:nvSpPr>
          <p:spPr bwMode="gray">
            <a:xfrm>
              <a:off x="6871285" y="3409670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53"/>
            <p:cNvSpPr>
              <a:spLocks/>
            </p:cNvSpPr>
            <p:nvPr userDrawn="1"/>
          </p:nvSpPr>
          <p:spPr bwMode="gray">
            <a:xfrm>
              <a:off x="6871285" y="3409670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54"/>
            <p:cNvSpPr>
              <a:spLocks noChangeArrowheads="1"/>
            </p:cNvSpPr>
            <p:nvPr userDrawn="1"/>
          </p:nvSpPr>
          <p:spPr bwMode="gray">
            <a:xfrm>
              <a:off x="6871285" y="3496052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55"/>
            <p:cNvSpPr>
              <a:spLocks/>
            </p:cNvSpPr>
            <p:nvPr userDrawn="1"/>
          </p:nvSpPr>
          <p:spPr bwMode="gray">
            <a:xfrm>
              <a:off x="6871285" y="3496052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56"/>
            <p:cNvSpPr>
              <a:spLocks noChangeArrowheads="1"/>
            </p:cNvSpPr>
            <p:nvPr userDrawn="1"/>
          </p:nvSpPr>
          <p:spPr bwMode="gray">
            <a:xfrm>
              <a:off x="6871285" y="3579456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57"/>
            <p:cNvSpPr>
              <a:spLocks/>
            </p:cNvSpPr>
            <p:nvPr userDrawn="1"/>
          </p:nvSpPr>
          <p:spPr bwMode="gray">
            <a:xfrm>
              <a:off x="6871285" y="3579456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58"/>
            <p:cNvSpPr>
              <a:spLocks noChangeArrowheads="1"/>
            </p:cNvSpPr>
            <p:nvPr userDrawn="1"/>
          </p:nvSpPr>
          <p:spPr bwMode="gray">
            <a:xfrm>
              <a:off x="6871285" y="3665840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59"/>
            <p:cNvSpPr>
              <a:spLocks/>
            </p:cNvSpPr>
            <p:nvPr userDrawn="1"/>
          </p:nvSpPr>
          <p:spPr bwMode="gray">
            <a:xfrm>
              <a:off x="6871285" y="3665840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60"/>
            <p:cNvSpPr>
              <a:spLocks noChangeArrowheads="1"/>
            </p:cNvSpPr>
            <p:nvPr userDrawn="1"/>
          </p:nvSpPr>
          <p:spPr bwMode="gray">
            <a:xfrm>
              <a:off x="6871285" y="3749245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61"/>
            <p:cNvSpPr>
              <a:spLocks/>
            </p:cNvSpPr>
            <p:nvPr userDrawn="1"/>
          </p:nvSpPr>
          <p:spPr bwMode="gray">
            <a:xfrm>
              <a:off x="6871285" y="3749245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62"/>
            <p:cNvSpPr>
              <a:spLocks noChangeArrowheads="1"/>
            </p:cNvSpPr>
            <p:nvPr userDrawn="1"/>
          </p:nvSpPr>
          <p:spPr bwMode="gray">
            <a:xfrm>
              <a:off x="6871285" y="3835627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63"/>
            <p:cNvSpPr>
              <a:spLocks/>
            </p:cNvSpPr>
            <p:nvPr userDrawn="1"/>
          </p:nvSpPr>
          <p:spPr bwMode="gray">
            <a:xfrm>
              <a:off x="6871285" y="3835627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64"/>
            <p:cNvSpPr>
              <a:spLocks noChangeArrowheads="1"/>
            </p:cNvSpPr>
            <p:nvPr userDrawn="1"/>
          </p:nvSpPr>
          <p:spPr bwMode="gray">
            <a:xfrm>
              <a:off x="6871285" y="3922011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65"/>
            <p:cNvSpPr>
              <a:spLocks/>
            </p:cNvSpPr>
            <p:nvPr userDrawn="1"/>
          </p:nvSpPr>
          <p:spPr bwMode="gray">
            <a:xfrm>
              <a:off x="6871285" y="3922011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66"/>
            <p:cNvSpPr>
              <a:spLocks noChangeArrowheads="1"/>
            </p:cNvSpPr>
            <p:nvPr userDrawn="1"/>
          </p:nvSpPr>
          <p:spPr bwMode="gray">
            <a:xfrm>
              <a:off x="7449158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67"/>
            <p:cNvSpPr>
              <a:spLocks/>
            </p:cNvSpPr>
            <p:nvPr userDrawn="1"/>
          </p:nvSpPr>
          <p:spPr bwMode="gray">
            <a:xfrm>
              <a:off x="7449158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68"/>
            <p:cNvSpPr>
              <a:spLocks noChangeArrowheads="1"/>
            </p:cNvSpPr>
            <p:nvPr userDrawn="1"/>
          </p:nvSpPr>
          <p:spPr bwMode="gray">
            <a:xfrm>
              <a:off x="7362776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69"/>
            <p:cNvSpPr>
              <a:spLocks/>
            </p:cNvSpPr>
            <p:nvPr userDrawn="1"/>
          </p:nvSpPr>
          <p:spPr bwMode="gray">
            <a:xfrm>
              <a:off x="7362776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70"/>
            <p:cNvSpPr>
              <a:spLocks noChangeArrowheads="1"/>
            </p:cNvSpPr>
            <p:nvPr userDrawn="1"/>
          </p:nvSpPr>
          <p:spPr bwMode="gray">
            <a:xfrm>
              <a:off x="7276392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71"/>
            <p:cNvSpPr>
              <a:spLocks/>
            </p:cNvSpPr>
            <p:nvPr userDrawn="1"/>
          </p:nvSpPr>
          <p:spPr bwMode="gray">
            <a:xfrm>
              <a:off x="7276392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72"/>
            <p:cNvSpPr>
              <a:spLocks noChangeArrowheads="1"/>
            </p:cNvSpPr>
            <p:nvPr userDrawn="1"/>
          </p:nvSpPr>
          <p:spPr bwMode="gray">
            <a:xfrm>
              <a:off x="7190010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73"/>
            <p:cNvSpPr>
              <a:spLocks/>
            </p:cNvSpPr>
            <p:nvPr userDrawn="1"/>
          </p:nvSpPr>
          <p:spPr bwMode="gray">
            <a:xfrm>
              <a:off x="7190010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74"/>
            <p:cNvSpPr>
              <a:spLocks noChangeArrowheads="1"/>
            </p:cNvSpPr>
            <p:nvPr userDrawn="1"/>
          </p:nvSpPr>
          <p:spPr bwMode="gray">
            <a:xfrm>
              <a:off x="7106605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75"/>
            <p:cNvSpPr>
              <a:spLocks/>
            </p:cNvSpPr>
            <p:nvPr userDrawn="1"/>
          </p:nvSpPr>
          <p:spPr bwMode="gray">
            <a:xfrm>
              <a:off x="7106605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76"/>
            <p:cNvSpPr>
              <a:spLocks noChangeArrowheads="1"/>
            </p:cNvSpPr>
            <p:nvPr userDrawn="1"/>
          </p:nvSpPr>
          <p:spPr bwMode="gray">
            <a:xfrm>
              <a:off x="7020221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77"/>
            <p:cNvSpPr>
              <a:spLocks/>
            </p:cNvSpPr>
            <p:nvPr userDrawn="1"/>
          </p:nvSpPr>
          <p:spPr bwMode="gray">
            <a:xfrm>
              <a:off x="7020221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78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  <a:gd name="T16" fmla="*/ 25 w 54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79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80"/>
            <p:cNvSpPr>
              <a:spLocks/>
            </p:cNvSpPr>
            <p:nvPr userDrawn="1"/>
          </p:nvSpPr>
          <p:spPr bwMode="gray">
            <a:xfrm>
              <a:off x="7029159" y="3397755"/>
              <a:ext cx="437872" cy="518299"/>
            </a:xfrm>
            <a:custGeom>
              <a:avLst/>
              <a:gdLst>
                <a:gd name="T0" fmla="*/ 117 w 147"/>
                <a:gd name="T1" fmla="*/ 174 h 174"/>
                <a:gd name="T2" fmla="*/ 84 w 147"/>
                <a:gd name="T3" fmla="*/ 113 h 174"/>
                <a:gd name="T4" fmla="*/ 54 w 147"/>
                <a:gd name="T5" fmla="*/ 168 h 174"/>
                <a:gd name="T6" fmla="*/ 27 w 147"/>
                <a:gd name="T7" fmla="*/ 99 h 174"/>
                <a:gd name="T8" fmla="*/ 16 w 147"/>
                <a:gd name="T9" fmla="*/ 132 h 174"/>
                <a:gd name="T10" fmla="*/ 0 w 147"/>
                <a:gd name="T11" fmla="*/ 128 h 174"/>
                <a:gd name="T12" fmla="*/ 26 w 147"/>
                <a:gd name="T13" fmla="*/ 46 h 174"/>
                <a:gd name="T14" fmla="*/ 57 w 147"/>
                <a:gd name="T15" fmla="*/ 128 h 174"/>
                <a:gd name="T16" fmla="*/ 84 w 147"/>
                <a:gd name="T17" fmla="*/ 77 h 174"/>
                <a:gd name="T18" fmla="*/ 109 w 147"/>
                <a:gd name="T19" fmla="*/ 122 h 174"/>
                <a:gd name="T20" fmla="*/ 130 w 147"/>
                <a:gd name="T21" fmla="*/ 0 h 174"/>
                <a:gd name="T22" fmla="*/ 147 w 147"/>
                <a:gd name="T23" fmla="*/ 3 h 174"/>
                <a:gd name="T24" fmla="*/ 117 w 147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74">
                  <a:moveTo>
                    <a:pt x="117" y="174"/>
                  </a:moveTo>
                  <a:lnTo>
                    <a:pt x="84" y="113"/>
                  </a:lnTo>
                  <a:lnTo>
                    <a:pt x="54" y="168"/>
                  </a:lnTo>
                  <a:lnTo>
                    <a:pt x="27" y="99"/>
                  </a:lnTo>
                  <a:lnTo>
                    <a:pt x="16" y="132"/>
                  </a:lnTo>
                  <a:lnTo>
                    <a:pt x="0" y="128"/>
                  </a:lnTo>
                  <a:lnTo>
                    <a:pt x="26" y="46"/>
                  </a:lnTo>
                  <a:lnTo>
                    <a:pt x="57" y="128"/>
                  </a:lnTo>
                  <a:lnTo>
                    <a:pt x="84" y="77"/>
                  </a:lnTo>
                  <a:lnTo>
                    <a:pt x="109" y="122"/>
                  </a:lnTo>
                  <a:lnTo>
                    <a:pt x="130" y="0"/>
                  </a:lnTo>
                  <a:lnTo>
                    <a:pt x="147" y="3"/>
                  </a:lnTo>
                  <a:lnTo>
                    <a:pt x="117" y="174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81"/>
            <p:cNvSpPr>
              <a:spLocks/>
            </p:cNvSpPr>
            <p:nvPr userDrawn="1"/>
          </p:nvSpPr>
          <p:spPr bwMode="gray">
            <a:xfrm>
              <a:off x="7338946" y="3347115"/>
              <a:ext cx="181702" cy="172766"/>
            </a:xfrm>
            <a:custGeom>
              <a:avLst/>
              <a:gdLst>
                <a:gd name="T0" fmla="*/ 57 w 61"/>
                <a:gd name="T1" fmla="*/ 58 h 58"/>
                <a:gd name="T2" fmla="*/ 33 w 61"/>
                <a:gd name="T3" fmla="*/ 24 h 58"/>
                <a:gd name="T4" fmla="*/ 0 w 61"/>
                <a:gd name="T5" fmla="*/ 48 h 58"/>
                <a:gd name="T6" fmla="*/ 4 w 61"/>
                <a:gd name="T7" fmla="*/ 23 h 58"/>
                <a:gd name="T8" fmla="*/ 38 w 61"/>
                <a:gd name="T9" fmla="*/ 0 h 58"/>
                <a:gd name="T10" fmla="*/ 61 w 61"/>
                <a:gd name="T11" fmla="*/ 33 h 58"/>
                <a:gd name="T12" fmla="*/ 57 w 61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8">
                  <a:moveTo>
                    <a:pt x="57" y="58"/>
                  </a:moveTo>
                  <a:lnTo>
                    <a:pt x="33" y="24"/>
                  </a:lnTo>
                  <a:lnTo>
                    <a:pt x="0" y="48"/>
                  </a:lnTo>
                  <a:lnTo>
                    <a:pt x="4" y="23"/>
                  </a:lnTo>
                  <a:lnTo>
                    <a:pt x="38" y="0"/>
                  </a:lnTo>
                  <a:lnTo>
                    <a:pt x="61" y="33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82"/>
            <p:cNvSpPr>
              <a:spLocks/>
            </p:cNvSpPr>
            <p:nvPr userDrawn="1"/>
          </p:nvSpPr>
          <p:spPr bwMode="gray">
            <a:xfrm>
              <a:off x="7279372" y="3627116"/>
              <a:ext cx="77447" cy="134044"/>
            </a:xfrm>
            <a:custGeom>
              <a:avLst/>
              <a:gdLst>
                <a:gd name="T0" fmla="*/ 0 w 26"/>
                <a:gd name="T1" fmla="*/ 0 h 45"/>
                <a:gd name="T2" fmla="*/ 6 w 26"/>
                <a:gd name="T3" fmla="*/ 0 h 45"/>
                <a:gd name="T4" fmla="*/ 26 w 26"/>
                <a:gd name="T5" fmla="*/ 37 h 45"/>
                <a:gd name="T6" fmla="*/ 25 w 26"/>
                <a:gd name="T7" fmla="*/ 45 h 45"/>
                <a:gd name="T8" fmla="*/ 0 w 2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5">
                  <a:moveTo>
                    <a:pt x="0" y="0"/>
                  </a:moveTo>
                  <a:lnTo>
                    <a:pt x="6" y="0"/>
                  </a:lnTo>
                  <a:lnTo>
                    <a:pt x="26" y="37"/>
                  </a:lnTo>
                  <a:lnTo>
                    <a:pt x="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83"/>
            <p:cNvSpPr>
              <a:spLocks/>
            </p:cNvSpPr>
            <p:nvPr userDrawn="1"/>
          </p:nvSpPr>
          <p:spPr bwMode="gray">
            <a:xfrm>
              <a:off x="7190010" y="3734350"/>
              <a:ext cx="98297" cy="163831"/>
            </a:xfrm>
            <a:custGeom>
              <a:avLst/>
              <a:gdLst>
                <a:gd name="T0" fmla="*/ 0 w 33"/>
                <a:gd name="T1" fmla="*/ 55 h 55"/>
                <a:gd name="T2" fmla="*/ 6 w 33"/>
                <a:gd name="T3" fmla="*/ 55 h 55"/>
                <a:gd name="T4" fmla="*/ 33 w 33"/>
                <a:gd name="T5" fmla="*/ 7 h 55"/>
                <a:gd name="T6" fmla="*/ 30 w 33"/>
                <a:gd name="T7" fmla="*/ 0 h 55"/>
                <a:gd name="T8" fmla="*/ 0 w 3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5">
                  <a:moveTo>
                    <a:pt x="0" y="55"/>
                  </a:moveTo>
                  <a:lnTo>
                    <a:pt x="6" y="55"/>
                  </a:lnTo>
                  <a:lnTo>
                    <a:pt x="33" y="7"/>
                  </a:lnTo>
                  <a:lnTo>
                    <a:pt x="3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84"/>
            <p:cNvSpPr>
              <a:spLocks/>
            </p:cNvSpPr>
            <p:nvPr userDrawn="1"/>
          </p:nvSpPr>
          <p:spPr bwMode="gray">
            <a:xfrm>
              <a:off x="7106605" y="3534776"/>
              <a:ext cx="101277" cy="244256"/>
            </a:xfrm>
            <a:custGeom>
              <a:avLst/>
              <a:gdLst>
                <a:gd name="T0" fmla="*/ 0 w 34"/>
                <a:gd name="T1" fmla="*/ 0 h 82"/>
                <a:gd name="T2" fmla="*/ 6 w 34"/>
                <a:gd name="T3" fmla="*/ 0 h 82"/>
                <a:gd name="T4" fmla="*/ 34 w 34"/>
                <a:gd name="T5" fmla="*/ 76 h 82"/>
                <a:gd name="T6" fmla="*/ 31 w 34"/>
                <a:gd name="T7" fmla="*/ 82 h 82"/>
                <a:gd name="T8" fmla="*/ 0 w 34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2">
                  <a:moveTo>
                    <a:pt x="0" y="0"/>
                  </a:moveTo>
                  <a:lnTo>
                    <a:pt x="6" y="0"/>
                  </a:lnTo>
                  <a:lnTo>
                    <a:pt x="34" y="76"/>
                  </a:lnTo>
                  <a:lnTo>
                    <a:pt x="31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85"/>
            <p:cNvSpPr>
              <a:spLocks/>
            </p:cNvSpPr>
            <p:nvPr userDrawn="1"/>
          </p:nvSpPr>
          <p:spPr bwMode="gray">
            <a:xfrm>
              <a:off x="7076818" y="3692648"/>
              <a:ext cx="44680" cy="98299"/>
            </a:xfrm>
            <a:custGeom>
              <a:avLst/>
              <a:gdLst>
                <a:gd name="T0" fmla="*/ 0 w 15"/>
                <a:gd name="T1" fmla="*/ 33 h 33"/>
                <a:gd name="T2" fmla="*/ 6 w 15"/>
                <a:gd name="T3" fmla="*/ 33 h 33"/>
                <a:gd name="T4" fmla="*/ 15 w 15"/>
                <a:gd name="T5" fmla="*/ 7 h 33"/>
                <a:gd name="T6" fmla="*/ 11 w 15"/>
                <a:gd name="T7" fmla="*/ 0 h 33"/>
                <a:gd name="T8" fmla="*/ 0 w 15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3">
                  <a:moveTo>
                    <a:pt x="0" y="33"/>
                  </a:moveTo>
                  <a:lnTo>
                    <a:pt x="6" y="33"/>
                  </a:lnTo>
                  <a:lnTo>
                    <a:pt x="15" y="7"/>
                  </a:lnTo>
                  <a:lnTo>
                    <a:pt x="1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86"/>
            <p:cNvSpPr>
              <a:spLocks/>
            </p:cNvSpPr>
            <p:nvPr userDrawn="1"/>
          </p:nvSpPr>
          <p:spPr bwMode="gray">
            <a:xfrm>
              <a:off x="6653839" y="3147542"/>
              <a:ext cx="1105107" cy="1096172"/>
            </a:xfrm>
            <a:custGeom>
              <a:avLst/>
              <a:gdLst>
                <a:gd name="T0" fmla="*/ 378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8 w 381"/>
                <a:gd name="T13" fmla="*/ 190 h 381"/>
                <a:gd name="T14" fmla="*/ 376 w 381"/>
                <a:gd name="T15" fmla="*/ 190 h 381"/>
                <a:gd name="T16" fmla="*/ 322 w 381"/>
                <a:gd name="T17" fmla="*/ 322 h 381"/>
                <a:gd name="T18" fmla="*/ 190 w 381"/>
                <a:gd name="T19" fmla="*/ 377 h 381"/>
                <a:gd name="T20" fmla="*/ 58 w 381"/>
                <a:gd name="T21" fmla="*/ 322 h 381"/>
                <a:gd name="T22" fmla="*/ 4 w 381"/>
                <a:gd name="T23" fmla="*/ 190 h 381"/>
                <a:gd name="T24" fmla="*/ 58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6 w 381"/>
                <a:gd name="T31" fmla="*/ 190 h 381"/>
                <a:gd name="T32" fmla="*/ 378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8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5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5" y="381"/>
                    <a:pt x="381" y="295"/>
                    <a:pt x="381" y="190"/>
                  </a:cubicBezTo>
                  <a:cubicBezTo>
                    <a:pt x="378" y="190"/>
                    <a:pt x="378" y="190"/>
                    <a:pt x="378" y="190"/>
                  </a:cubicBezTo>
                  <a:cubicBezTo>
                    <a:pt x="376" y="190"/>
                    <a:pt x="376" y="190"/>
                    <a:pt x="376" y="190"/>
                  </a:cubicBezTo>
                  <a:cubicBezTo>
                    <a:pt x="376" y="242"/>
                    <a:pt x="356" y="288"/>
                    <a:pt x="322" y="322"/>
                  </a:cubicBezTo>
                  <a:cubicBezTo>
                    <a:pt x="288" y="356"/>
                    <a:pt x="242" y="377"/>
                    <a:pt x="190" y="377"/>
                  </a:cubicBezTo>
                  <a:cubicBezTo>
                    <a:pt x="139" y="377"/>
                    <a:pt x="92" y="356"/>
                    <a:pt x="58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8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6" y="139"/>
                    <a:pt x="376" y="190"/>
                  </a:cubicBezTo>
                  <a:lnTo>
                    <a:pt x="378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87"/>
            <p:cNvSpPr>
              <a:spLocks/>
            </p:cNvSpPr>
            <p:nvPr userDrawn="1"/>
          </p:nvSpPr>
          <p:spPr bwMode="gray">
            <a:xfrm>
              <a:off x="10436824" y="3570521"/>
              <a:ext cx="396170" cy="515321"/>
            </a:xfrm>
            <a:custGeom>
              <a:avLst/>
              <a:gdLst>
                <a:gd name="T0" fmla="*/ 137 w 137"/>
                <a:gd name="T1" fmla="*/ 42 h 179"/>
                <a:gd name="T2" fmla="*/ 137 w 137"/>
                <a:gd name="T3" fmla="*/ 179 h 179"/>
                <a:gd name="T4" fmla="*/ 0 w 137"/>
                <a:gd name="T5" fmla="*/ 42 h 179"/>
                <a:gd name="T6" fmla="*/ 7 w 137"/>
                <a:gd name="T7" fmla="*/ 0 h 179"/>
                <a:gd name="T8" fmla="*/ 137 w 137"/>
                <a:gd name="T9" fmla="*/ 4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9">
                  <a:moveTo>
                    <a:pt x="137" y="42"/>
                  </a:moveTo>
                  <a:cubicBezTo>
                    <a:pt x="137" y="179"/>
                    <a:pt x="137" y="179"/>
                    <a:pt x="137" y="179"/>
                  </a:cubicBezTo>
                  <a:cubicBezTo>
                    <a:pt x="61" y="179"/>
                    <a:pt x="0" y="118"/>
                    <a:pt x="0" y="42"/>
                  </a:cubicBezTo>
                  <a:cubicBezTo>
                    <a:pt x="0" y="27"/>
                    <a:pt x="2" y="14"/>
                    <a:pt x="7" y="0"/>
                  </a:cubicBezTo>
                  <a:lnTo>
                    <a:pt x="137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88"/>
            <p:cNvSpPr>
              <a:spLocks/>
            </p:cNvSpPr>
            <p:nvPr userDrawn="1"/>
          </p:nvSpPr>
          <p:spPr bwMode="gray">
            <a:xfrm>
              <a:off x="10832994" y="3299456"/>
              <a:ext cx="396170" cy="786384"/>
            </a:xfrm>
            <a:custGeom>
              <a:avLst/>
              <a:gdLst>
                <a:gd name="T0" fmla="*/ 0 w 137"/>
                <a:gd name="T1" fmla="*/ 136 h 273"/>
                <a:gd name="T2" fmla="*/ 0 w 137"/>
                <a:gd name="T3" fmla="*/ 0 h 273"/>
                <a:gd name="T4" fmla="*/ 137 w 137"/>
                <a:gd name="T5" fmla="*/ 136 h 273"/>
                <a:gd name="T6" fmla="*/ 0 w 137"/>
                <a:gd name="T7" fmla="*/ 273 h 273"/>
                <a:gd name="T8" fmla="*/ 0 w 137"/>
                <a:gd name="T9" fmla="*/ 13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73">
                  <a:moveTo>
                    <a:pt x="0" y="13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5" y="0"/>
                    <a:pt x="137" y="61"/>
                    <a:pt x="137" y="136"/>
                  </a:cubicBezTo>
                  <a:cubicBezTo>
                    <a:pt x="137" y="212"/>
                    <a:pt x="75" y="273"/>
                    <a:pt x="0" y="273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89"/>
            <p:cNvSpPr>
              <a:spLocks/>
            </p:cNvSpPr>
            <p:nvPr userDrawn="1"/>
          </p:nvSpPr>
          <p:spPr bwMode="gray">
            <a:xfrm>
              <a:off x="10278951" y="3144562"/>
              <a:ext cx="1105107" cy="109617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1 w 381"/>
                <a:gd name="T5" fmla="*/ 0 h 381"/>
                <a:gd name="T6" fmla="*/ 0 w 381"/>
                <a:gd name="T7" fmla="*/ 190 h 381"/>
                <a:gd name="T8" fmla="*/ 191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3 w 381"/>
                <a:gd name="T17" fmla="*/ 322 h 381"/>
                <a:gd name="T18" fmla="*/ 191 w 381"/>
                <a:gd name="T19" fmla="*/ 377 h 381"/>
                <a:gd name="T20" fmla="*/ 59 w 381"/>
                <a:gd name="T21" fmla="*/ 322 h 381"/>
                <a:gd name="T22" fmla="*/ 5 w 381"/>
                <a:gd name="T23" fmla="*/ 190 h 381"/>
                <a:gd name="T24" fmla="*/ 59 w 381"/>
                <a:gd name="T25" fmla="*/ 59 h 381"/>
                <a:gd name="T26" fmla="*/ 191 w 381"/>
                <a:gd name="T27" fmla="*/ 4 h 381"/>
                <a:gd name="T28" fmla="*/ 323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1" y="0"/>
                  </a:cubicBezTo>
                  <a:cubicBezTo>
                    <a:pt x="86" y="0"/>
                    <a:pt x="0" y="85"/>
                    <a:pt x="0" y="190"/>
                  </a:cubicBezTo>
                  <a:cubicBezTo>
                    <a:pt x="0" y="295"/>
                    <a:pt x="86" y="381"/>
                    <a:pt x="191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3" y="322"/>
                  </a:cubicBezTo>
                  <a:cubicBezTo>
                    <a:pt x="289" y="356"/>
                    <a:pt x="242" y="377"/>
                    <a:pt x="191" y="377"/>
                  </a:cubicBezTo>
                  <a:cubicBezTo>
                    <a:pt x="139" y="377"/>
                    <a:pt x="93" y="356"/>
                    <a:pt x="59" y="322"/>
                  </a:cubicBezTo>
                  <a:cubicBezTo>
                    <a:pt x="25" y="288"/>
                    <a:pt x="5" y="242"/>
                    <a:pt x="5" y="190"/>
                  </a:cubicBezTo>
                  <a:cubicBezTo>
                    <a:pt x="5" y="139"/>
                    <a:pt x="25" y="92"/>
                    <a:pt x="59" y="59"/>
                  </a:cubicBezTo>
                  <a:cubicBezTo>
                    <a:pt x="93" y="25"/>
                    <a:pt x="139" y="4"/>
                    <a:pt x="191" y="4"/>
                  </a:cubicBezTo>
                  <a:cubicBezTo>
                    <a:pt x="242" y="4"/>
                    <a:pt x="289" y="25"/>
                    <a:pt x="323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90"/>
            <p:cNvSpPr>
              <a:spLocks/>
            </p:cNvSpPr>
            <p:nvPr userDrawn="1"/>
          </p:nvSpPr>
          <p:spPr bwMode="gray">
            <a:xfrm flipH="1">
              <a:off x="8831288" y="4586267"/>
              <a:ext cx="268086" cy="1298726"/>
            </a:xfrm>
            <a:custGeom>
              <a:avLst/>
              <a:gdLst>
                <a:gd name="T0" fmla="*/ 92 w 92"/>
                <a:gd name="T1" fmla="*/ 0 h 451"/>
                <a:gd name="T2" fmla="*/ 0 w 92"/>
                <a:gd name="T3" fmla="*/ 0 h 451"/>
                <a:gd name="T4" fmla="*/ 0 w 92"/>
                <a:gd name="T5" fmla="*/ 433 h 451"/>
                <a:gd name="T6" fmla="*/ 18 w 92"/>
                <a:gd name="T7" fmla="*/ 451 h 451"/>
                <a:gd name="T8" fmla="*/ 73 w 92"/>
                <a:gd name="T9" fmla="*/ 451 h 451"/>
                <a:gd name="T10" fmla="*/ 92 w 92"/>
                <a:gd name="T11" fmla="*/ 433 h 451"/>
                <a:gd name="T12" fmla="*/ 92 w 92"/>
                <a:gd name="T13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51">
                  <a:moveTo>
                    <a:pt x="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73" y="451"/>
                    <a:pt x="73" y="451"/>
                    <a:pt x="73" y="451"/>
                  </a:cubicBezTo>
                  <a:cubicBezTo>
                    <a:pt x="84" y="451"/>
                    <a:pt x="92" y="443"/>
                    <a:pt x="92" y="433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91"/>
            <p:cNvSpPr>
              <a:spLocks noEditPoints="1"/>
            </p:cNvSpPr>
            <p:nvPr userDrawn="1"/>
          </p:nvSpPr>
          <p:spPr bwMode="gray">
            <a:xfrm flipH="1">
              <a:off x="9021927" y="4586267"/>
              <a:ext cx="77447" cy="1298726"/>
            </a:xfrm>
            <a:custGeom>
              <a:avLst/>
              <a:gdLst>
                <a:gd name="T0" fmla="*/ 0 w 26"/>
                <a:gd name="T1" fmla="*/ 270 h 451"/>
                <a:gd name="T2" fmla="*/ 0 w 26"/>
                <a:gd name="T3" fmla="*/ 433 h 451"/>
                <a:gd name="T4" fmla="*/ 18 w 26"/>
                <a:gd name="T5" fmla="*/ 451 h 451"/>
                <a:gd name="T6" fmla="*/ 26 w 26"/>
                <a:gd name="T7" fmla="*/ 451 h 451"/>
                <a:gd name="T8" fmla="*/ 26 w 26"/>
                <a:gd name="T9" fmla="*/ 382 h 451"/>
                <a:gd name="T10" fmla="*/ 8 w 26"/>
                <a:gd name="T11" fmla="*/ 356 h 451"/>
                <a:gd name="T12" fmla="*/ 8 w 26"/>
                <a:gd name="T13" fmla="*/ 355 h 451"/>
                <a:gd name="T14" fmla="*/ 8 w 26"/>
                <a:gd name="T15" fmla="*/ 355 h 451"/>
                <a:gd name="T16" fmla="*/ 8 w 26"/>
                <a:gd name="T17" fmla="*/ 355 h 451"/>
                <a:gd name="T18" fmla="*/ 26 w 26"/>
                <a:gd name="T19" fmla="*/ 329 h 451"/>
                <a:gd name="T20" fmla="*/ 26 w 26"/>
                <a:gd name="T21" fmla="*/ 321 h 451"/>
                <a:gd name="T22" fmla="*/ 16 w 26"/>
                <a:gd name="T23" fmla="*/ 298 h 451"/>
                <a:gd name="T24" fmla="*/ 16 w 26"/>
                <a:gd name="T25" fmla="*/ 298 h 451"/>
                <a:gd name="T26" fmla="*/ 16 w 26"/>
                <a:gd name="T27" fmla="*/ 298 h 451"/>
                <a:gd name="T28" fmla="*/ 16 w 26"/>
                <a:gd name="T29" fmla="*/ 298 h 451"/>
                <a:gd name="T30" fmla="*/ 26 w 26"/>
                <a:gd name="T31" fmla="*/ 276 h 451"/>
                <a:gd name="T32" fmla="*/ 26 w 26"/>
                <a:gd name="T33" fmla="*/ 270 h 451"/>
                <a:gd name="T34" fmla="*/ 1 w 26"/>
                <a:gd name="T35" fmla="*/ 270 h 451"/>
                <a:gd name="T36" fmla="*/ 0 w 26"/>
                <a:gd name="T37" fmla="*/ 270 h 451"/>
                <a:gd name="T38" fmla="*/ 26 w 26"/>
                <a:gd name="T39" fmla="*/ 209 h 451"/>
                <a:gd name="T40" fmla="*/ 0 w 26"/>
                <a:gd name="T41" fmla="*/ 209 h 451"/>
                <a:gd name="T42" fmla="*/ 0 w 26"/>
                <a:gd name="T43" fmla="*/ 213 h 451"/>
                <a:gd name="T44" fmla="*/ 1 w 26"/>
                <a:gd name="T45" fmla="*/ 213 h 451"/>
                <a:gd name="T46" fmla="*/ 26 w 26"/>
                <a:gd name="T47" fmla="*/ 213 h 451"/>
                <a:gd name="T48" fmla="*/ 26 w 26"/>
                <a:gd name="T49" fmla="*/ 209 h 451"/>
                <a:gd name="T50" fmla="*/ 26 w 26"/>
                <a:gd name="T51" fmla="*/ 0 h 451"/>
                <a:gd name="T52" fmla="*/ 0 w 26"/>
                <a:gd name="T53" fmla="*/ 0 h 451"/>
                <a:gd name="T54" fmla="*/ 0 w 26"/>
                <a:gd name="T55" fmla="*/ 152 h 451"/>
                <a:gd name="T56" fmla="*/ 26 w 26"/>
                <a:gd name="T57" fmla="*/ 152 h 451"/>
                <a:gd name="T58" fmla="*/ 26 w 26"/>
                <a:gd name="T5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451">
                  <a:moveTo>
                    <a:pt x="0" y="270"/>
                  </a:move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26" y="451"/>
                    <a:pt x="26" y="451"/>
                    <a:pt x="26" y="451"/>
                  </a:cubicBezTo>
                  <a:cubicBezTo>
                    <a:pt x="26" y="382"/>
                    <a:pt x="26" y="382"/>
                    <a:pt x="26" y="382"/>
                  </a:cubicBezTo>
                  <a:cubicBezTo>
                    <a:pt x="16" y="378"/>
                    <a:pt x="8" y="368"/>
                    <a:pt x="8" y="356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43"/>
                    <a:pt x="16" y="333"/>
                    <a:pt x="26" y="329"/>
                  </a:cubicBezTo>
                  <a:cubicBezTo>
                    <a:pt x="26" y="321"/>
                    <a:pt x="26" y="321"/>
                    <a:pt x="26" y="321"/>
                  </a:cubicBezTo>
                  <a:cubicBezTo>
                    <a:pt x="20" y="315"/>
                    <a:pt x="16" y="307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89"/>
                    <a:pt x="20" y="281"/>
                    <a:pt x="26" y="276"/>
                  </a:cubicBezTo>
                  <a:cubicBezTo>
                    <a:pt x="26" y="270"/>
                    <a:pt x="26" y="270"/>
                    <a:pt x="26" y="270"/>
                  </a:cubicBezTo>
                  <a:cubicBezTo>
                    <a:pt x="1" y="270"/>
                    <a:pt x="1" y="270"/>
                    <a:pt x="1" y="270"/>
                  </a:cubicBezTo>
                  <a:cubicBezTo>
                    <a:pt x="0" y="270"/>
                    <a:pt x="0" y="270"/>
                    <a:pt x="0" y="270"/>
                  </a:cubicBezTo>
                  <a:moveTo>
                    <a:pt x="26" y="209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1" y="213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26" y="209"/>
                    <a:pt x="26" y="209"/>
                    <a:pt x="26" y="209"/>
                  </a:cubicBezTo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6676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92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close/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93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94"/>
            <p:cNvSpPr>
              <a:spLocks/>
            </p:cNvSpPr>
            <p:nvPr userDrawn="1"/>
          </p:nvSpPr>
          <p:spPr bwMode="gray">
            <a:xfrm flipH="1">
              <a:off x="8891978" y="5691376"/>
              <a:ext cx="77447" cy="193618"/>
            </a:xfrm>
            <a:custGeom>
              <a:avLst/>
              <a:gdLst>
                <a:gd name="T0" fmla="*/ 27 w 27"/>
                <a:gd name="T1" fmla="*/ 0 h 67"/>
                <a:gd name="T2" fmla="*/ 13 w 27"/>
                <a:gd name="T3" fmla="*/ 0 h 67"/>
                <a:gd name="T4" fmla="*/ 0 w 27"/>
                <a:gd name="T5" fmla="*/ 0 h 67"/>
                <a:gd name="T6" fmla="*/ 0 w 27"/>
                <a:gd name="T7" fmla="*/ 67 h 67"/>
                <a:gd name="T8" fmla="*/ 8 w 27"/>
                <a:gd name="T9" fmla="*/ 67 h 67"/>
                <a:gd name="T10" fmla="*/ 27 w 27"/>
                <a:gd name="T11" fmla="*/ 49 h 67"/>
                <a:gd name="T12" fmla="*/ 27 w 2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7">
                  <a:moveTo>
                    <a:pt x="2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9" y="67"/>
                    <a:pt x="27" y="59"/>
                    <a:pt x="27" y="49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5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163831"/>
            </a:xfrm>
            <a:custGeom>
              <a:avLst/>
              <a:gdLst>
                <a:gd name="T0" fmla="*/ 0 w 125"/>
                <a:gd name="T1" fmla="*/ 29 h 57"/>
                <a:gd name="T2" fmla="*/ 29 w 125"/>
                <a:gd name="T3" fmla="*/ 57 h 57"/>
                <a:gd name="T4" fmla="*/ 70 w 125"/>
                <a:gd name="T5" fmla="*/ 57 h 57"/>
                <a:gd name="T6" fmla="*/ 97 w 125"/>
                <a:gd name="T7" fmla="*/ 57 h 57"/>
                <a:gd name="T8" fmla="*/ 125 w 125"/>
                <a:gd name="T9" fmla="*/ 28 h 57"/>
                <a:gd name="T10" fmla="*/ 125 w 125"/>
                <a:gd name="T11" fmla="*/ 24 h 57"/>
                <a:gd name="T12" fmla="*/ 101 w 125"/>
                <a:gd name="T13" fmla="*/ 0 h 57"/>
                <a:gd name="T14" fmla="*/ 70 w 125"/>
                <a:gd name="T15" fmla="*/ 0 h 57"/>
                <a:gd name="T16" fmla="*/ 29 w 125"/>
                <a:gd name="T17" fmla="*/ 0 h 57"/>
                <a:gd name="T18" fmla="*/ 0 w 125"/>
                <a:gd name="T19" fmla="*/ 28 h 57"/>
                <a:gd name="T20" fmla="*/ 0 w 125"/>
                <a:gd name="T21" fmla="*/ 28 h 57"/>
                <a:gd name="T22" fmla="*/ 0 w 125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57">
                  <a:moveTo>
                    <a:pt x="0" y="29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13" y="57"/>
                    <a:pt x="125" y="44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6"/>
            <p:cNvSpPr>
              <a:spLocks/>
            </p:cNvSpPr>
            <p:nvPr userDrawn="1"/>
          </p:nvSpPr>
          <p:spPr bwMode="gray">
            <a:xfrm flipH="1">
              <a:off x="8707673" y="5517385"/>
              <a:ext cx="119149" cy="86384"/>
            </a:xfrm>
            <a:custGeom>
              <a:avLst/>
              <a:gdLst>
                <a:gd name="T0" fmla="*/ 17 w 41"/>
                <a:gd name="T1" fmla="*/ 0 h 30"/>
                <a:gd name="T2" fmla="*/ 0 w 41"/>
                <a:gd name="T3" fmla="*/ 0 h 30"/>
                <a:gd name="T4" fmla="*/ 17 w 41"/>
                <a:gd name="T5" fmla="*/ 0 h 30"/>
                <a:gd name="T6" fmla="*/ 41 w 41"/>
                <a:gd name="T7" fmla="*/ 24 h 30"/>
                <a:gd name="T8" fmla="*/ 41 w 41"/>
                <a:gd name="T9" fmla="*/ 28 h 30"/>
                <a:gd name="T10" fmla="*/ 41 w 41"/>
                <a:gd name="T11" fmla="*/ 29 h 30"/>
                <a:gd name="T12" fmla="*/ 41 w 41"/>
                <a:gd name="T13" fmla="*/ 30 h 30"/>
                <a:gd name="T14" fmla="*/ 41 w 41"/>
                <a:gd name="T15" fmla="*/ 28 h 30"/>
                <a:gd name="T16" fmla="*/ 41 w 41"/>
                <a:gd name="T17" fmla="*/ 24 h 30"/>
                <a:gd name="T18" fmla="*/ 17 w 41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0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1" y="0"/>
                    <a:pt x="41" y="11"/>
                    <a:pt x="41" y="24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30"/>
                    <a:pt x="41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11"/>
                    <a:pt x="31" y="0"/>
                    <a:pt x="17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7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89362"/>
            </a:xfrm>
            <a:custGeom>
              <a:avLst/>
              <a:gdLst>
                <a:gd name="T0" fmla="*/ 101 w 125"/>
                <a:gd name="T1" fmla="*/ 0 h 31"/>
                <a:gd name="T2" fmla="*/ 84 w 125"/>
                <a:gd name="T3" fmla="*/ 0 h 31"/>
                <a:gd name="T4" fmla="*/ 70 w 125"/>
                <a:gd name="T5" fmla="*/ 0 h 31"/>
                <a:gd name="T6" fmla="*/ 57 w 125"/>
                <a:gd name="T7" fmla="*/ 0 h 31"/>
                <a:gd name="T8" fmla="*/ 29 w 125"/>
                <a:gd name="T9" fmla="*/ 0 h 31"/>
                <a:gd name="T10" fmla="*/ 18 w 125"/>
                <a:gd name="T11" fmla="*/ 2 h 31"/>
                <a:gd name="T12" fmla="*/ 0 w 125"/>
                <a:gd name="T13" fmla="*/ 28 h 31"/>
                <a:gd name="T14" fmla="*/ 0 w 125"/>
                <a:gd name="T15" fmla="*/ 28 h 31"/>
                <a:gd name="T16" fmla="*/ 0 w 125"/>
                <a:gd name="T17" fmla="*/ 29 h 31"/>
                <a:gd name="T18" fmla="*/ 1 w 125"/>
                <a:gd name="T19" fmla="*/ 31 h 31"/>
                <a:gd name="T20" fmla="*/ 29 w 125"/>
                <a:gd name="T21" fmla="*/ 6 h 31"/>
                <a:gd name="T22" fmla="*/ 70 w 125"/>
                <a:gd name="T23" fmla="*/ 6 h 31"/>
                <a:gd name="T24" fmla="*/ 101 w 125"/>
                <a:gd name="T25" fmla="*/ 6 h 31"/>
                <a:gd name="T26" fmla="*/ 125 w 125"/>
                <a:gd name="T27" fmla="*/ 29 h 31"/>
                <a:gd name="T28" fmla="*/ 125 w 125"/>
                <a:gd name="T29" fmla="*/ 28 h 31"/>
                <a:gd name="T30" fmla="*/ 125 w 125"/>
                <a:gd name="T31" fmla="*/ 24 h 31"/>
                <a:gd name="T32" fmla="*/ 101 w 125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31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0"/>
                    <a:pt x="18" y="2"/>
                  </a:cubicBezTo>
                  <a:cubicBezTo>
                    <a:pt x="8" y="6"/>
                    <a:pt x="0" y="16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14" y="6"/>
                    <a:pt x="125" y="16"/>
                    <a:pt x="125" y="29"/>
                  </a:cubicBezTo>
                  <a:cubicBezTo>
                    <a:pt x="125" y="29"/>
                    <a:pt x="125" y="29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98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163831"/>
            </a:xfrm>
            <a:custGeom>
              <a:avLst/>
              <a:gdLst>
                <a:gd name="T0" fmla="*/ 0 w 151"/>
                <a:gd name="T1" fmla="*/ 28 h 57"/>
                <a:gd name="T2" fmla="*/ 28 w 151"/>
                <a:gd name="T3" fmla="*/ 57 h 57"/>
                <a:gd name="T4" fmla="*/ 95 w 151"/>
                <a:gd name="T5" fmla="*/ 57 h 57"/>
                <a:gd name="T6" fmla="*/ 122 w 151"/>
                <a:gd name="T7" fmla="*/ 57 h 57"/>
                <a:gd name="T8" fmla="*/ 151 w 151"/>
                <a:gd name="T9" fmla="*/ 28 h 57"/>
                <a:gd name="T10" fmla="*/ 151 w 151"/>
                <a:gd name="T11" fmla="*/ 24 h 57"/>
                <a:gd name="T12" fmla="*/ 127 w 151"/>
                <a:gd name="T13" fmla="*/ 0 h 57"/>
                <a:gd name="T14" fmla="*/ 95 w 151"/>
                <a:gd name="T15" fmla="*/ 0 h 57"/>
                <a:gd name="T16" fmla="*/ 28 w 151"/>
                <a:gd name="T17" fmla="*/ 0 h 57"/>
                <a:gd name="T18" fmla="*/ 0 w 151"/>
                <a:gd name="T19" fmla="*/ 28 h 57"/>
                <a:gd name="T20" fmla="*/ 0 w 151"/>
                <a:gd name="T21" fmla="*/ 28 h 57"/>
                <a:gd name="T22" fmla="*/ 0 w 151"/>
                <a:gd name="T23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57">
                  <a:moveTo>
                    <a:pt x="0" y="28"/>
                  </a:moveTo>
                  <a:cubicBezTo>
                    <a:pt x="0" y="44"/>
                    <a:pt x="12" y="57"/>
                    <a:pt x="28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38" y="57"/>
                    <a:pt x="151" y="44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99"/>
            <p:cNvSpPr>
              <a:spLocks/>
            </p:cNvSpPr>
            <p:nvPr userDrawn="1"/>
          </p:nvSpPr>
          <p:spPr bwMode="gray">
            <a:xfrm flipH="1">
              <a:off x="8609376" y="5353556"/>
              <a:ext cx="217446" cy="86384"/>
            </a:xfrm>
            <a:custGeom>
              <a:avLst/>
              <a:gdLst>
                <a:gd name="T0" fmla="*/ 51 w 75"/>
                <a:gd name="T1" fmla="*/ 0 h 30"/>
                <a:gd name="T2" fmla="*/ 19 w 75"/>
                <a:gd name="T3" fmla="*/ 0 h 30"/>
                <a:gd name="T4" fmla="*/ 0 w 75"/>
                <a:gd name="T5" fmla="*/ 0 h 30"/>
                <a:gd name="T6" fmla="*/ 19 w 75"/>
                <a:gd name="T7" fmla="*/ 0 h 30"/>
                <a:gd name="T8" fmla="*/ 51 w 75"/>
                <a:gd name="T9" fmla="*/ 0 h 30"/>
                <a:gd name="T10" fmla="*/ 75 w 75"/>
                <a:gd name="T11" fmla="*/ 24 h 30"/>
                <a:gd name="T12" fmla="*/ 75 w 75"/>
                <a:gd name="T13" fmla="*/ 28 h 30"/>
                <a:gd name="T14" fmla="*/ 75 w 75"/>
                <a:gd name="T15" fmla="*/ 29 h 30"/>
                <a:gd name="T16" fmla="*/ 75 w 75"/>
                <a:gd name="T17" fmla="*/ 30 h 30"/>
                <a:gd name="T18" fmla="*/ 75 w 75"/>
                <a:gd name="T19" fmla="*/ 28 h 30"/>
                <a:gd name="T20" fmla="*/ 75 w 75"/>
                <a:gd name="T21" fmla="*/ 24 h 30"/>
                <a:gd name="T22" fmla="*/ 51 w 75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30">
                  <a:moveTo>
                    <a:pt x="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5" y="10"/>
                    <a:pt x="75" y="24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30"/>
                    <a:pt x="75" y="30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10"/>
                    <a:pt x="64" y="0"/>
                    <a:pt x="51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100"/>
            <p:cNvSpPr>
              <a:spLocks/>
            </p:cNvSpPr>
            <p:nvPr userDrawn="1"/>
          </p:nvSpPr>
          <p:spPr bwMode="gray">
            <a:xfrm flipH="1">
              <a:off x="8904269" y="5353556"/>
              <a:ext cx="113192" cy="17872"/>
            </a:xfrm>
            <a:custGeom>
              <a:avLst/>
              <a:gdLst>
                <a:gd name="T0" fmla="*/ 39 w 39"/>
                <a:gd name="T1" fmla="*/ 0 h 6"/>
                <a:gd name="T2" fmla="*/ 18 w 39"/>
                <a:gd name="T3" fmla="*/ 0 h 6"/>
                <a:gd name="T4" fmla="*/ 0 w 39"/>
                <a:gd name="T5" fmla="*/ 6 h 6"/>
                <a:gd name="T6" fmla="*/ 0 w 39"/>
                <a:gd name="T7" fmla="*/ 6 h 6"/>
                <a:gd name="T8" fmla="*/ 18 w 39"/>
                <a:gd name="T9" fmla="*/ 0 h 6"/>
                <a:gd name="T10" fmla="*/ 39 w 3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0"/>
                    <a:pt x="5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11" y="0"/>
                    <a:pt x="18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334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101"/>
            <p:cNvSpPr>
              <a:spLocks/>
            </p:cNvSpPr>
            <p:nvPr userDrawn="1"/>
          </p:nvSpPr>
          <p:spPr bwMode="gray">
            <a:xfrm flipH="1">
              <a:off x="9017461" y="5371428"/>
              <a:ext cx="29787" cy="62554"/>
            </a:xfrm>
            <a:custGeom>
              <a:avLst/>
              <a:gdLst>
                <a:gd name="T0" fmla="*/ 10 w 10"/>
                <a:gd name="T1" fmla="*/ 0 h 22"/>
                <a:gd name="T2" fmla="*/ 0 w 10"/>
                <a:gd name="T3" fmla="*/ 22 h 22"/>
                <a:gd name="T4" fmla="*/ 0 w 10"/>
                <a:gd name="T5" fmla="*/ 22 h 22"/>
                <a:gd name="T6" fmla="*/ 10 w 10"/>
                <a:gd name="T7" fmla="*/ 0 h 22"/>
                <a:gd name="T8" fmla="*/ 10 w 1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4" y="5"/>
                    <a:pt x="0" y="1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4" y="5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85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02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89362"/>
            </a:xfrm>
            <a:custGeom>
              <a:avLst/>
              <a:gdLst>
                <a:gd name="T0" fmla="*/ 127 w 151"/>
                <a:gd name="T1" fmla="*/ 0 h 31"/>
                <a:gd name="T2" fmla="*/ 95 w 151"/>
                <a:gd name="T3" fmla="*/ 0 h 31"/>
                <a:gd name="T4" fmla="*/ 76 w 151"/>
                <a:gd name="T5" fmla="*/ 0 h 31"/>
                <a:gd name="T6" fmla="*/ 49 w 151"/>
                <a:gd name="T7" fmla="*/ 0 h 31"/>
                <a:gd name="T8" fmla="*/ 28 w 151"/>
                <a:gd name="T9" fmla="*/ 0 h 31"/>
                <a:gd name="T10" fmla="*/ 10 w 151"/>
                <a:gd name="T11" fmla="*/ 6 h 31"/>
                <a:gd name="T12" fmla="*/ 0 w 151"/>
                <a:gd name="T13" fmla="*/ 28 h 31"/>
                <a:gd name="T14" fmla="*/ 0 w 151"/>
                <a:gd name="T15" fmla="*/ 28 h 31"/>
                <a:gd name="T16" fmla="*/ 0 w 151"/>
                <a:gd name="T17" fmla="*/ 28 h 31"/>
                <a:gd name="T18" fmla="*/ 0 w 151"/>
                <a:gd name="T19" fmla="*/ 31 h 31"/>
                <a:gd name="T20" fmla="*/ 28 w 151"/>
                <a:gd name="T21" fmla="*/ 6 h 31"/>
                <a:gd name="T22" fmla="*/ 95 w 151"/>
                <a:gd name="T23" fmla="*/ 6 h 31"/>
                <a:gd name="T24" fmla="*/ 127 w 151"/>
                <a:gd name="T25" fmla="*/ 6 h 31"/>
                <a:gd name="T26" fmla="*/ 151 w 151"/>
                <a:gd name="T27" fmla="*/ 29 h 31"/>
                <a:gd name="T28" fmla="*/ 151 w 151"/>
                <a:gd name="T29" fmla="*/ 28 h 31"/>
                <a:gd name="T30" fmla="*/ 151 w 151"/>
                <a:gd name="T31" fmla="*/ 24 h 31"/>
                <a:gd name="T32" fmla="*/ 127 w 151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31">
                  <a:moveTo>
                    <a:pt x="127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5" y="2"/>
                    <a:pt x="10" y="6"/>
                  </a:cubicBezTo>
                  <a:cubicBezTo>
                    <a:pt x="4" y="11"/>
                    <a:pt x="0" y="1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17"/>
                    <a:pt x="13" y="6"/>
                    <a:pt x="28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0" y="6"/>
                    <a:pt x="150" y="16"/>
                    <a:pt x="151" y="29"/>
                  </a:cubicBezTo>
                  <a:cubicBezTo>
                    <a:pt x="151" y="29"/>
                    <a:pt x="151" y="29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03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163831"/>
            </a:xfrm>
            <a:custGeom>
              <a:avLst/>
              <a:gdLst>
                <a:gd name="T0" fmla="*/ 0 w 202"/>
                <a:gd name="T1" fmla="*/ 28 h 57"/>
                <a:gd name="T2" fmla="*/ 29 w 202"/>
                <a:gd name="T3" fmla="*/ 57 h 57"/>
                <a:gd name="T4" fmla="*/ 137 w 202"/>
                <a:gd name="T5" fmla="*/ 57 h 57"/>
                <a:gd name="T6" fmla="*/ 173 w 202"/>
                <a:gd name="T7" fmla="*/ 57 h 57"/>
                <a:gd name="T8" fmla="*/ 202 w 202"/>
                <a:gd name="T9" fmla="*/ 28 h 57"/>
                <a:gd name="T10" fmla="*/ 202 w 202"/>
                <a:gd name="T11" fmla="*/ 24 h 57"/>
                <a:gd name="T12" fmla="*/ 178 w 202"/>
                <a:gd name="T13" fmla="*/ 0 h 57"/>
                <a:gd name="T14" fmla="*/ 137 w 202"/>
                <a:gd name="T15" fmla="*/ 0 h 57"/>
                <a:gd name="T16" fmla="*/ 29 w 202"/>
                <a:gd name="T17" fmla="*/ 0 h 57"/>
                <a:gd name="T18" fmla="*/ 0 w 202"/>
                <a:gd name="T19" fmla="*/ 28 h 57"/>
                <a:gd name="T20" fmla="*/ 0 w 202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57">
                  <a:moveTo>
                    <a:pt x="0" y="28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89" y="57"/>
                    <a:pt x="202" y="44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0"/>
                    <a:pt x="191" y="0"/>
                    <a:pt x="17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04"/>
            <p:cNvSpPr>
              <a:spLocks/>
            </p:cNvSpPr>
            <p:nvPr userDrawn="1"/>
          </p:nvSpPr>
          <p:spPr bwMode="gray">
            <a:xfrm flipH="1">
              <a:off x="9094908" y="5189725"/>
              <a:ext cx="95319" cy="80427"/>
            </a:xfrm>
            <a:custGeom>
              <a:avLst/>
              <a:gdLst>
                <a:gd name="T0" fmla="*/ 33 w 33"/>
                <a:gd name="T1" fmla="*/ 0 h 28"/>
                <a:gd name="T2" fmla="*/ 5 w 33"/>
                <a:gd name="T3" fmla="*/ 28 h 28"/>
                <a:gd name="T4" fmla="*/ 0 w 33"/>
                <a:gd name="T5" fmla="*/ 28 h 28"/>
                <a:gd name="T6" fmla="*/ 5 w 33"/>
                <a:gd name="T7" fmla="*/ 28 h 28"/>
                <a:gd name="T8" fmla="*/ 5 w 33"/>
                <a:gd name="T9" fmla="*/ 28 h 28"/>
                <a:gd name="T10" fmla="*/ 33 w 33"/>
                <a:gd name="T11" fmla="*/ 0 h 28"/>
                <a:gd name="T12" fmla="*/ 33 w 3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3" y="0"/>
                  </a:moveTo>
                  <a:cubicBezTo>
                    <a:pt x="18" y="0"/>
                    <a:pt x="5" y="13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13"/>
                    <a:pt x="18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05"/>
            <p:cNvSpPr>
              <a:spLocks/>
            </p:cNvSpPr>
            <p:nvPr userDrawn="1"/>
          </p:nvSpPr>
          <p:spPr bwMode="gray">
            <a:xfrm flipH="1">
              <a:off x="8588524" y="5258237"/>
              <a:ext cx="0" cy="17872"/>
            </a:xfrm>
            <a:custGeom>
              <a:avLst/>
              <a:gdLst>
                <a:gd name="T0" fmla="*/ 0 h 6"/>
                <a:gd name="T1" fmla="*/ 0 h 6"/>
                <a:gd name="T2" fmla="*/ 4 h 6"/>
                <a:gd name="T3" fmla="*/ 5 h 6"/>
                <a:gd name="T4" fmla="*/ 6 h 6"/>
                <a:gd name="T5" fmla="*/ 4 h 6"/>
                <a:gd name="T6" fmla="*/ 0 h 6"/>
                <a:gd name="T7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06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89362"/>
            </a:xfrm>
            <a:custGeom>
              <a:avLst/>
              <a:gdLst>
                <a:gd name="T0" fmla="*/ 178 w 202"/>
                <a:gd name="T1" fmla="*/ 0 h 31"/>
                <a:gd name="T2" fmla="*/ 137 w 202"/>
                <a:gd name="T3" fmla="*/ 0 h 31"/>
                <a:gd name="T4" fmla="*/ 120 w 202"/>
                <a:gd name="T5" fmla="*/ 0 h 31"/>
                <a:gd name="T6" fmla="*/ 93 w 202"/>
                <a:gd name="T7" fmla="*/ 0 h 31"/>
                <a:gd name="T8" fmla="*/ 54 w 202"/>
                <a:gd name="T9" fmla="*/ 0 h 31"/>
                <a:gd name="T10" fmla="*/ 29 w 202"/>
                <a:gd name="T11" fmla="*/ 0 h 31"/>
                <a:gd name="T12" fmla="*/ 28 w 202"/>
                <a:gd name="T13" fmla="*/ 0 h 31"/>
                <a:gd name="T14" fmla="*/ 28 w 202"/>
                <a:gd name="T15" fmla="*/ 0 h 31"/>
                <a:gd name="T16" fmla="*/ 0 w 202"/>
                <a:gd name="T17" fmla="*/ 28 h 31"/>
                <a:gd name="T18" fmla="*/ 0 w 202"/>
                <a:gd name="T19" fmla="*/ 28 h 31"/>
                <a:gd name="T20" fmla="*/ 0 w 202"/>
                <a:gd name="T21" fmla="*/ 31 h 31"/>
                <a:gd name="T22" fmla="*/ 29 w 202"/>
                <a:gd name="T23" fmla="*/ 6 h 31"/>
                <a:gd name="T24" fmla="*/ 137 w 202"/>
                <a:gd name="T25" fmla="*/ 6 h 31"/>
                <a:gd name="T26" fmla="*/ 178 w 202"/>
                <a:gd name="T27" fmla="*/ 6 h 31"/>
                <a:gd name="T28" fmla="*/ 202 w 202"/>
                <a:gd name="T29" fmla="*/ 29 h 31"/>
                <a:gd name="T30" fmla="*/ 202 w 202"/>
                <a:gd name="T31" fmla="*/ 28 h 31"/>
                <a:gd name="T32" fmla="*/ 202 w 202"/>
                <a:gd name="T33" fmla="*/ 24 h 31"/>
                <a:gd name="T34" fmla="*/ 202 w 202"/>
                <a:gd name="T35" fmla="*/ 24 h 31"/>
                <a:gd name="T36" fmla="*/ 179 w 202"/>
                <a:gd name="T37" fmla="*/ 0 h 31"/>
                <a:gd name="T38" fmla="*/ 178 w 202"/>
                <a:gd name="T3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2" h="31">
                  <a:moveTo>
                    <a:pt x="178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91" y="6"/>
                    <a:pt x="201" y="16"/>
                    <a:pt x="202" y="29"/>
                  </a:cubicBezTo>
                  <a:cubicBezTo>
                    <a:pt x="202" y="29"/>
                    <a:pt x="202" y="28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79" y="0"/>
                    <a:pt x="178" y="0"/>
                    <a:pt x="178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07"/>
            <p:cNvSpPr>
              <a:spLocks noEditPoints="1"/>
            </p:cNvSpPr>
            <p:nvPr userDrawn="1"/>
          </p:nvSpPr>
          <p:spPr bwMode="gray">
            <a:xfrm>
              <a:off x="8321927" y="3123712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383 h 446"/>
                <a:gd name="T12" fmla="*/ 42 w 446"/>
                <a:gd name="T13" fmla="*/ 202 h 446"/>
                <a:gd name="T14" fmla="*/ 223 w 446"/>
                <a:gd name="T15" fmla="*/ 21 h 446"/>
                <a:gd name="T16" fmla="*/ 404 w 446"/>
                <a:gd name="T17" fmla="*/ 202 h 446"/>
                <a:gd name="T18" fmla="*/ 223 w 446"/>
                <a:gd name="T19" fmla="*/ 3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383"/>
                  </a:moveTo>
                  <a:cubicBezTo>
                    <a:pt x="123" y="383"/>
                    <a:pt x="42" y="302"/>
                    <a:pt x="42" y="202"/>
                  </a:cubicBezTo>
                  <a:cubicBezTo>
                    <a:pt x="42" y="102"/>
                    <a:pt x="123" y="21"/>
                    <a:pt x="223" y="21"/>
                  </a:cubicBezTo>
                  <a:cubicBezTo>
                    <a:pt x="323" y="21"/>
                    <a:pt x="404" y="102"/>
                    <a:pt x="404" y="202"/>
                  </a:cubicBezTo>
                  <a:cubicBezTo>
                    <a:pt x="404" y="302"/>
                    <a:pt x="323" y="383"/>
                    <a:pt x="223" y="383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8"/>
            <p:cNvSpPr>
              <a:spLocks noEditPoints="1"/>
            </p:cNvSpPr>
            <p:nvPr userDrawn="1"/>
          </p:nvSpPr>
          <p:spPr bwMode="gray">
            <a:xfrm>
              <a:off x="8321927" y="3084987"/>
              <a:ext cx="1292768" cy="1239151"/>
            </a:xfrm>
            <a:custGeom>
              <a:avLst/>
              <a:gdLst>
                <a:gd name="T0" fmla="*/ 223 w 446"/>
                <a:gd name="T1" fmla="*/ 431 h 431"/>
                <a:gd name="T2" fmla="*/ 446 w 446"/>
                <a:gd name="T3" fmla="*/ 208 h 431"/>
                <a:gd name="T4" fmla="*/ 223 w 446"/>
                <a:gd name="T5" fmla="*/ 0 h 431"/>
                <a:gd name="T6" fmla="*/ 0 w 446"/>
                <a:gd name="T7" fmla="*/ 208 h 431"/>
                <a:gd name="T8" fmla="*/ 223 w 446"/>
                <a:gd name="T9" fmla="*/ 431 h 431"/>
                <a:gd name="T10" fmla="*/ 223 w 446"/>
                <a:gd name="T11" fmla="*/ 48 h 431"/>
                <a:gd name="T12" fmla="*/ 404 w 446"/>
                <a:gd name="T13" fmla="*/ 229 h 431"/>
                <a:gd name="T14" fmla="*/ 223 w 446"/>
                <a:gd name="T15" fmla="*/ 410 h 431"/>
                <a:gd name="T16" fmla="*/ 42 w 446"/>
                <a:gd name="T17" fmla="*/ 229 h 431"/>
                <a:gd name="T18" fmla="*/ 223 w 446"/>
                <a:gd name="T19" fmla="*/ 4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31">
                  <a:moveTo>
                    <a:pt x="223" y="431"/>
                  </a:moveTo>
                  <a:cubicBezTo>
                    <a:pt x="346" y="431"/>
                    <a:pt x="446" y="331"/>
                    <a:pt x="446" y="208"/>
                  </a:cubicBezTo>
                  <a:cubicBezTo>
                    <a:pt x="446" y="103"/>
                    <a:pt x="346" y="0"/>
                    <a:pt x="223" y="0"/>
                  </a:cubicBezTo>
                  <a:cubicBezTo>
                    <a:pt x="100" y="0"/>
                    <a:pt x="0" y="107"/>
                    <a:pt x="0" y="208"/>
                  </a:cubicBezTo>
                  <a:cubicBezTo>
                    <a:pt x="0" y="331"/>
                    <a:pt x="100" y="431"/>
                    <a:pt x="223" y="431"/>
                  </a:cubicBezTo>
                  <a:moveTo>
                    <a:pt x="223" y="48"/>
                  </a:moveTo>
                  <a:cubicBezTo>
                    <a:pt x="323" y="48"/>
                    <a:pt x="404" y="129"/>
                    <a:pt x="404" y="229"/>
                  </a:cubicBezTo>
                  <a:cubicBezTo>
                    <a:pt x="404" y="329"/>
                    <a:pt x="323" y="410"/>
                    <a:pt x="223" y="410"/>
                  </a:cubicBezTo>
                  <a:cubicBezTo>
                    <a:pt x="123" y="410"/>
                    <a:pt x="42" y="329"/>
                    <a:pt x="42" y="229"/>
                  </a:cubicBezTo>
                  <a:cubicBezTo>
                    <a:pt x="42" y="129"/>
                    <a:pt x="123" y="48"/>
                    <a:pt x="223" y="48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09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10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11"/>
            <p:cNvSpPr>
              <a:spLocks noEditPoints="1"/>
            </p:cNvSpPr>
            <p:nvPr userDrawn="1"/>
          </p:nvSpPr>
          <p:spPr bwMode="gray">
            <a:xfrm>
              <a:off x="8321927" y="3704563"/>
              <a:ext cx="1292768" cy="2980"/>
            </a:xfrm>
            <a:custGeom>
              <a:avLst/>
              <a:gdLst>
                <a:gd name="T0" fmla="*/ 0 w 446"/>
                <a:gd name="T1" fmla="*/ 0 h 1"/>
                <a:gd name="T2" fmla="*/ 0 w 446"/>
                <a:gd name="T3" fmla="*/ 1 h 1"/>
                <a:gd name="T4" fmla="*/ 0 w 446"/>
                <a:gd name="T5" fmla="*/ 0 h 1"/>
                <a:gd name="T6" fmla="*/ 446 w 446"/>
                <a:gd name="T7" fmla="*/ 0 h 1"/>
                <a:gd name="T8" fmla="*/ 446 w 446"/>
                <a:gd name="T9" fmla="*/ 1 h 1"/>
                <a:gd name="T10" fmla="*/ 446 w 44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6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446" y="0"/>
                  </a:moveTo>
                  <a:cubicBezTo>
                    <a:pt x="446" y="0"/>
                    <a:pt x="446" y="1"/>
                    <a:pt x="446" y="1"/>
                  </a:cubicBezTo>
                  <a:cubicBezTo>
                    <a:pt x="446" y="1"/>
                    <a:pt x="446" y="0"/>
                    <a:pt x="4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12"/>
            <p:cNvSpPr>
              <a:spLocks/>
            </p:cNvSpPr>
            <p:nvPr userDrawn="1"/>
          </p:nvSpPr>
          <p:spPr bwMode="gray">
            <a:xfrm>
              <a:off x="8321927" y="3064137"/>
              <a:ext cx="1292768" cy="667235"/>
            </a:xfrm>
            <a:custGeom>
              <a:avLst/>
              <a:gdLst>
                <a:gd name="T0" fmla="*/ 223 w 446"/>
                <a:gd name="T1" fmla="*/ 0 h 232"/>
                <a:gd name="T2" fmla="*/ 0 w 446"/>
                <a:gd name="T3" fmla="*/ 223 h 232"/>
                <a:gd name="T4" fmla="*/ 0 w 446"/>
                <a:gd name="T5" fmla="*/ 223 h 232"/>
                <a:gd name="T6" fmla="*/ 0 w 446"/>
                <a:gd name="T7" fmla="*/ 224 h 232"/>
                <a:gd name="T8" fmla="*/ 0 w 446"/>
                <a:gd name="T9" fmla="*/ 232 h 232"/>
                <a:gd name="T10" fmla="*/ 223 w 446"/>
                <a:gd name="T11" fmla="*/ 17 h 232"/>
                <a:gd name="T12" fmla="*/ 446 w 446"/>
                <a:gd name="T13" fmla="*/ 232 h 232"/>
                <a:gd name="T14" fmla="*/ 446 w 446"/>
                <a:gd name="T15" fmla="*/ 224 h 232"/>
                <a:gd name="T16" fmla="*/ 446 w 446"/>
                <a:gd name="T17" fmla="*/ 223 h 232"/>
                <a:gd name="T18" fmla="*/ 446 w 446"/>
                <a:gd name="T19" fmla="*/ 223 h 232"/>
                <a:gd name="T20" fmla="*/ 223 w 446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6" h="232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4"/>
                    <a:pt x="0" y="224"/>
                  </a:cubicBezTo>
                  <a:cubicBezTo>
                    <a:pt x="0" y="226"/>
                    <a:pt x="0" y="229"/>
                    <a:pt x="0" y="232"/>
                  </a:cubicBezTo>
                  <a:cubicBezTo>
                    <a:pt x="5" y="112"/>
                    <a:pt x="103" y="17"/>
                    <a:pt x="223" y="17"/>
                  </a:cubicBezTo>
                  <a:cubicBezTo>
                    <a:pt x="343" y="17"/>
                    <a:pt x="442" y="112"/>
                    <a:pt x="446" y="232"/>
                  </a:cubicBezTo>
                  <a:cubicBezTo>
                    <a:pt x="446" y="229"/>
                    <a:pt x="446" y="226"/>
                    <a:pt x="446" y="224"/>
                  </a:cubicBezTo>
                  <a:cubicBezTo>
                    <a:pt x="446" y="224"/>
                    <a:pt x="446" y="223"/>
                    <a:pt x="446" y="223"/>
                  </a:cubicBezTo>
                  <a:cubicBezTo>
                    <a:pt x="446" y="223"/>
                    <a:pt x="446" y="223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</a:path>
              </a:pathLst>
            </a:custGeom>
            <a:solidFill>
              <a:srgbClr val="F5C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113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114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115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solidFill>
              <a:srgbClr val="A8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Rectangle 116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17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163831"/>
            </a:xfrm>
            <a:custGeom>
              <a:avLst/>
              <a:gdLst>
                <a:gd name="T0" fmla="*/ 0 w 190"/>
                <a:gd name="T1" fmla="*/ 29 h 57"/>
                <a:gd name="T2" fmla="*/ 28 w 190"/>
                <a:gd name="T3" fmla="*/ 57 h 57"/>
                <a:gd name="T4" fmla="*/ 125 w 190"/>
                <a:gd name="T5" fmla="*/ 57 h 57"/>
                <a:gd name="T6" fmla="*/ 162 w 190"/>
                <a:gd name="T7" fmla="*/ 57 h 57"/>
                <a:gd name="T8" fmla="*/ 190 w 190"/>
                <a:gd name="T9" fmla="*/ 29 h 57"/>
                <a:gd name="T10" fmla="*/ 190 w 190"/>
                <a:gd name="T11" fmla="*/ 24 h 57"/>
                <a:gd name="T12" fmla="*/ 166 w 190"/>
                <a:gd name="T13" fmla="*/ 0 h 57"/>
                <a:gd name="T14" fmla="*/ 125 w 190"/>
                <a:gd name="T15" fmla="*/ 0 h 57"/>
                <a:gd name="T16" fmla="*/ 28 w 190"/>
                <a:gd name="T17" fmla="*/ 0 h 57"/>
                <a:gd name="T18" fmla="*/ 0 w 190"/>
                <a:gd name="T19" fmla="*/ 29 h 57"/>
                <a:gd name="T20" fmla="*/ 0 w 190"/>
                <a:gd name="T21" fmla="*/ 29 h 57"/>
                <a:gd name="T22" fmla="*/ 0 w 190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57">
                  <a:moveTo>
                    <a:pt x="0" y="29"/>
                  </a:moveTo>
                  <a:cubicBezTo>
                    <a:pt x="0" y="45"/>
                    <a:pt x="12" y="57"/>
                    <a:pt x="28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77" y="57"/>
                    <a:pt x="190" y="45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18"/>
            <p:cNvSpPr>
              <a:spLocks/>
            </p:cNvSpPr>
            <p:nvPr userDrawn="1"/>
          </p:nvSpPr>
          <p:spPr bwMode="gray">
            <a:xfrm flipH="1">
              <a:off x="8636183" y="5013981"/>
              <a:ext cx="190639" cy="89362"/>
            </a:xfrm>
            <a:custGeom>
              <a:avLst/>
              <a:gdLst>
                <a:gd name="T0" fmla="*/ 42 w 66"/>
                <a:gd name="T1" fmla="*/ 0 h 31"/>
                <a:gd name="T2" fmla="*/ 1 w 66"/>
                <a:gd name="T3" fmla="*/ 0 h 31"/>
                <a:gd name="T4" fmla="*/ 0 w 66"/>
                <a:gd name="T5" fmla="*/ 0 h 31"/>
                <a:gd name="T6" fmla="*/ 1 w 66"/>
                <a:gd name="T7" fmla="*/ 0 h 31"/>
                <a:gd name="T8" fmla="*/ 42 w 66"/>
                <a:gd name="T9" fmla="*/ 0 h 31"/>
                <a:gd name="T10" fmla="*/ 66 w 66"/>
                <a:gd name="T11" fmla="*/ 24 h 31"/>
                <a:gd name="T12" fmla="*/ 66 w 66"/>
                <a:gd name="T13" fmla="*/ 29 h 31"/>
                <a:gd name="T14" fmla="*/ 66 w 66"/>
                <a:gd name="T15" fmla="*/ 30 h 31"/>
                <a:gd name="T16" fmla="*/ 66 w 66"/>
                <a:gd name="T17" fmla="*/ 31 h 31"/>
                <a:gd name="T18" fmla="*/ 66 w 66"/>
                <a:gd name="T19" fmla="*/ 29 h 31"/>
                <a:gd name="T20" fmla="*/ 66 w 66"/>
                <a:gd name="T21" fmla="*/ 24 h 31"/>
                <a:gd name="T22" fmla="*/ 42 w 66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31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5" y="0"/>
                    <a:pt x="66" y="11"/>
                    <a:pt x="66" y="24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30"/>
                    <a:pt x="66" y="30"/>
                  </a:cubicBezTo>
                  <a:cubicBezTo>
                    <a:pt x="66" y="30"/>
                    <a:pt x="66" y="30"/>
                    <a:pt x="66" y="31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11"/>
                    <a:pt x="55" y="0"/>
                    <a:pt x="42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19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92342"/>
            </a:xfrm>
            <a:custGeom>
              <a:avLst/>
              <a:gdLst>
                <a:gd name="T0" fmla="*/ 166 w 190"/>
                <a:gd name="T1" fmla="*/ 0 h 32"/>
                <a:gd name="T2" fmla="*/ 125 w 190"/>
                <a:gd name="T3" fmla="*/ 0 h 32"/>
                <a:gd name="T4" fmla="*/ 124 w 190"/>
                <a:gd name="T5" fmla="*/ 0 h 32"/>
                <a:gd name="T6" fmla="*/ 97 w 190"/>
                <a:gd name="T7" fmla="*/ 0 h 32"/>
                <a:gd name="T8" fmla="*/ 58 w 190"/>
                <a:gd name="T9" fmla="*/ 0 h 32"/>
                <a:gd name="T10" fmla="*/ 32 w 190"/>
                <a:gd name="T11" fmla="*/ 0 h 32"/>
                <a:gd name="T12" fmla="*/ 28 w 190"/>
                <a:gd name="T13" fmla="*/ 0 h 32"/>
                <a:gd name="T14" fmla="*/ 0 w 190"/>
                <a:gd name="T15" fmla="*/ 29 h 32"/>
                <a:gd name="T16" fmla="*/ 0 w 190"/>
                <a:gd name="T17" fmla="*/ 29 h 32"/>
                <a:gd name="T18" fmla="*/ 0 w 190"/>
                <a:gd name="T19" fmla="*/ 29 h 32"/>
                <a:gd name="T20" fmla="*/ 0 w 190"/>
                <a:gd name="T21" fmla="*/ 32 h 32"/>
                <a:gd name="T22" fmla="*/ 28 w 190"/>
                <a:gd name="T23" fmla="*/ 7 h 32"/>
                <a:gd name="T24" fmla="*/ 125 w 190"/>
                <a:gd name="T25" fmla="*/ 7 h 32"/>
                <a:gd name="T26" fmla="*/ 166 w 190"/>
                <a:gd name="T27" fmla="*/ 7 h 32"/>
                <a:gd name="T28" fmla="*/ 190 w 190"/>
                <a:gd name="T29" fmla="*/ 30 h 32"/>
                <a:gd name="T30" fmla="*/ 190 w 190"/>
                <a:gd name="T31" fmla="*/ 29 h 32"/>
                <a:gd name="T32" fmla="*/ 190 w 190"/>
                <a:gd name="T33" fmla="*/ 24 h 32"/>
                <a:gd name="T34" fmla="*/ 166 w 190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32">
                  <a:moveTo>
                    <a:pt x="166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18"/>
                    <a:pt x="13" y="7"/>
                    <a:pt x="28" y="7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79" y="7"/>
                    <a:pt x="190" y="17"/>
                    <a:pt x="190" y="30"/>
                  </a:cubicBezTo>
                  <a:cubicBezTo>
                    <a:pt x="190" y="30"/>
                    <a:pt x="190" y="29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20"/>
            <p:cNvSpPr>
              <a:spLocks/>
            </p:cNvSpPr>
            <p:nvPr userDrawn="1"/>
          </p:nvSpPr>
          <p:spPr bwMode="gray">
            <a:xfrm flipH="1">
              <a:off x="8683843" y="5013981"/>
              <a:ext cx="1447662" cy="577873"/>
            </a:xfrm>
            <a:custGeom>
              <a:avLst/>
              <a:gdLst>
                <a:gd name="T0" fmla="*/ 163 w 500"/>
                <a:gd name="T1" fmla="*/ 0 h 201"/>
                <a:gd name="T2" fmla="*/ 262 w 500"/>
                <a:gd name="T3" fmla="*/ 0 h 201"/>
                <a:gd name="T4" fmla="*/ 381 w 500"/>
                <a:gd name="T5" fmla="*/ 0 h 201"/>
                <a:gd name="T6" fmla="*/ 500 w 500"/>
                <a:gd name="T7" fmla="*/ 53 h 201"/>
                <a:gd name="T8" fmla="*/ 481 w 500"/>
                <a:gd name="T9" fmla="*/ 80 h 201"/>
                <a:gd name="T10" fmla="*/ 411 w 500"/>
                <a:gd name="T11" fmla="*/ 88 h 201"/>
                <a:gd name="T12" fmla="*/ 331 w 500"/>
                <a:gd name="T13" fmla="*/ 86 h 201"/>
                <a:gd name="T14" fmla="*/ 163 w 500"/>
                <a:gd name="T15" fmla="*/ 99 h 201"/>
                <a:gd name="T16" fmla="*/ 163 w 500"/>
                <a:gd name="T17" fmla="*/ 195 h 201"/>
                <a:gd name="T18" fmla="*/ 0 w 500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01">
                  <a:moveTo>
                    <a:pt x="16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500" y="53"/>
                    <a:pt x="500" y="53"/>
                    <a:pt x="500" y="53"/>
                  </a:cubicBezTo>
                  <a:cubicBezTo>
                    <a:pt x="500" y="53"/>
                    <a:pt x="498" y="67"/>
                    <a:pt x="481" y="80"/>
                  </a:cubicBezTo>
                  <a:cubicBezTo>
                    <a:pt x="461" y="95"/>
                    <a:pt x="434" y="98"/>
                    <a:pt x="411" y="88"/>
                  </a:cubicBezTo>
                  <a:cubicBezTo>
                    <a:pt x="387" y="79"/>
                    <a:pt x="356" y="63"/>
                    <a:pt x="331" y="86"/>
                  </a:cubicBezTo>
                  <a:cubicBezTo>
                    <a:pt x="331" y="86"/>
                    <a:pt x="252" y="166"/>
                    <a:pt x="163" y="99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21"/>
            <p:cNvSpPr>
              <a:spLocks/>
            </p:cNvSpPr>
            <p:nvPr userDrawn="1"/>
          </p:nvSpPr>
          <p:spPr bwMode="gray">
            <a:xfrm flipH="1">
              <a:off x="8683843" y="5013981"/>
              <a:ext cx="1230214" cy="577873"/>
            </a:xfrm>
            <a:custGeom>
              <a:avLst/>
              <a:gdLst>
                <a:gd name="T0" fmla="*/ 81 w 425"/>
                <a:gd name="T1" fmla="*/ 0 h 201"/>
                <a:gd name="T2" fmla="*/ 187 w 425"/>
                <a:gd name="T3" fmla="*/ 0 h 201"/>
                <a:gd name="T4" fmla="*/ 306 w 425"/>
                <a:gd name="T5" fmla="*/ 0 h 201"/>
                <a:gd name="T6" fmla="*/ 425 w 425"/>
                <a:gd name="T7" fmla="*/ 53 h 201"/>
                <a:gd name="T8" fmla="*/ 406 w 425"/>
                <a:gd name="T9" fmla="*/ 80 h 201"/>
                <a:gd name="T10" fmla="*/ 336 w 425"/>
                <a:gd name="T11" fmla="*/ 88 h 201"/>
                <a:gd name="T12" fmla="*/ 256 w 425"/>
                <a:gd name="T13" fmla="*/ 86 h 201"/>
                <a:gd name="T14" fmla="*/ 88 w 425"/>
                <a:gd name="T15" fmla="*/ 99 h 201"/>
                <a:gd name="T16" fmla="*/ 88 w 425"/>
                <a:gd name="T17" fmla="*/ 195 h 201"/>
                <a:gd name="T18" fmla="*/ 0 w 425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201">
                  <a:moveTo>
                    <a:pt x="81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53"/>
                    <a:pt x="423" y="67"/>
                    <a:pt x="406" y="80"/>
                  </a:cubicBezTo>
                  <a:cubicBezTo>
                    <a:pt x="386" y="95"/>
                    <a:pt x="359" y="98"/>
                    <a:pt x="336" y="88"/>
                  </a:cubicBezTo>
                  <a:cubicBezTo>
                    <a:pt x="312" y="79"/>
                    <a:pt x="281" y="63"/>
                    <a:pt x="256" y="86"/>
                  </a:cubicBezTo>
                  <a:cubicBezTo>
                    <a:pt x="256" y="86"/>
                    <a:pt x="177" y="166"/>
                    <a:pt x="88" y="99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22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2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23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Rectangle 124"/>
            <p:cNvSpPr>
              <a:spLocks noChangeArrowheads="1"/>
            </p:cNvSpPr>
            <p:nvPr userDrawn="1"/>
          </p:nvSpPr>
          <p:spPr bwMode="gray">
            <a:xfrm flipH="1">
              <a:off x="9500015" y="5234407"/>
              <a:ext cx="232341" cy="342555"/>
            </a:xfrm>
            <a:prstGeom prst="rect">
              <a:avLst/>
            </a:pr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25"/>
            <p:cNvSpPr>
              <a:spLocks noEditPoints="1"/>
            </p:cNvSpPr>
            <p:nvPr userDrawn="1"/>
          </p:nvSpPr>
          <p:spPr bwMode="gray">
            <a:xfrm>
              <a:off x="8616820" y="3222009"/>
              <a:ext cx="875746" cy="851916"/>
            </a:xfrm>
            <a:custGeom>
              <a:avLst/>
              <a:gdLst>
                <a:gd name="T0" fmla="*/ 254 w 303"/>
                <a:gd name="T1" fmla="*/ 292 h 296"/>
                <a:gd name="T2" fmla="*/ 246 w 303"/>
                <a:gd name="T3" fmla="*/ 292 h 296"/>
                <a:gd name="T4" fmla="*/ 250 w 303"/>
                <a:gd name="T5" fmla="*/ 296 h 296"/>
                <a:gd name="T6" fmla="*/ 254 w 303"/>
                <a:gd name="T7" fmla="*/ 292 h 296"/>
                <a:gd name="T8" fmla="*/ 122 w 303"/>
                <a:gd name="T9" fmla="*/ 0 h 296"/>
                <a:gd name="T10" fmla="*/ 0 w 303"/>
                <a:gd name="T11" fmla="*/ 47 h 296"/>
                <a:gd name="T12" fmla="*/ 83 w 303"/>
                <a:gd name="T13" fmla="*/ 129 h 296"/>
                <a:gd name="T14" fmla="*/ 83 w 303"/>
                <a:gd name="T15" fmla="*/ 97 h 296"/>
                <a:gd name="T16" fmla="*/ 144 w 303"/>
                <a:gd name="T17" fmla="*/ 97 h 296"/>
                <a:gd name="T18" fmla="*/ 144 w 303"/>
                <a:gd name="T19" fmla="*/ 190 h 296"/>
                <a:gd name="T20" fmla="*/ 160 w 303"/>
                <a:gd name="T21" fmla="*/ 207 h 296"/>
                <a:gd name="T22" fmla="*/ 160 w 303"/>
                <a:gd name="T23" fmla="*/ 48 h 296"/>
                <a:gd name="T24" fmla="*/ 221 w 303"/>
                <a:gd name="T25" fmla="*/ 48 h 296"/>
                <a:gd name="T26" fmla="*/ 221 w 303"/>
                <a:gd name="T27" fmla="*/ 268 h 296"/>
                <a:gd name="T28" fmla="*/ 241 w 303"/>
                <a:gd name="T29" fmla="*/ 288 h 296"/>
                <a:gd name="T30" fmla="*/ 258 w 303"/>
                <a:gd name="T31" fmla="*/ 288 h 296"/>
                <a:gd name="T32" fmla="*/ 303 w 303"/>
                <a:gd name="T33" fmla="*/ 174 h 296"/>
                <a:gd name="T34" fmla="*/ 122 w 303"/>
                <a:gd name="T3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296">
                  <a:moveTo>
                    <a:pt x="254" y="292"/>
                  </a:moveTo>
                  <a:cubicBezTo>
                    <a:pt x="246" y="292"/>
                    <a:pt x="246" y="292"/>
                    <a:pt x="246" y="292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52" y="295"/>
                    <a:pt x="253" y="293"/>
                    <a:pt x="254" y="292"/>
                  </a:cubicBezTo>
                  <a:moveTo>
                    <a:pt x="122" y="0"/>
                  </a:moveTo>
                  <a:cubicBezTo>
                    <a:pt x="75" y="0"/>
                    <a:pt x="32" y="17"/>
                    <a:pt x="0" y="47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41" y="288"/>
                    <a:pt x="241" y="288"/>
                    <a:pt x="241" y="288"/>
                  </a:cubicBezTo>
                  <a:cubicBezTo>
                    <a:pt x="258" y="288"/>
                    <a:pt x="258" y="288"/>
                    <a:pt x="258" y="288"/>
                  </a:cubicBezTo>
                  <a:cubicBezTo>
                    <a:pt x="285" y="257"/>
                    <a:pt x="302" y="218"/>
                    <a:pt x="303" y="174"/>
                  </a:cubicBezTo>
                  <a:cubicBezTo>
                    <a:pt x="300" y="77"/>
                    <a:pt x="220" y="0"/>
                    <a:pt x="1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26"/>
            <p:cNvSpPr>
              <a:spLocks/>
            </p:cNvSpPr>
            <p:nvPr userDrawn="1"/>
          </p:nvSpPr>
          <p:spPr bwMode="gray">
            <a:xfrm>
              <a:off x="9313842" y="4050096"/>
              <a:ext cx="47660" cy="11915"/>
            </a:xfrm>
            <a:custGeom>
              <a:avLst/>
              <a:gdLst>
                <a:gd name="T0" fmla="*/ 17 w 17"/>
                <a:gd name="T1" fmla="*/ 0 h 4"/>
                <a:gd name="T2" fmla="*/ 0 w 17"/>
                <a:gd name="T3" fmla="*/ 0 h 4"/>
                <a:gd name="T4" fmla="*/ 5 w 17"/>
                <a:gd name="T5" fmla="*/ 4 h 4"/>
                <a:gd name="T6" fmla="*/ 13 w 17"/>
                <a:gd name="T7" fmla="*/ 4 h 4"/>
                <a:gd name="T8" fmla="*/ 17 w 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"/>
                    <a:pt x="16" y="1"/>
                    <a:pt x="17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27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28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29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30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31"/>
            <p:cNvSpPr>
              <a:spLocks/>
            </p:cNvSpPr>
            <p:nvPr userDrawn="1"/>
          </p:nvSpPr>
          <p:spPr bwMode="gray">
            <a:xfrm>
              <a:off x="8598948" y="3183286"/>
              <a:ext cx="893619" cy="539151"/>
            </a:xfrm>
            <a:custGeom>
              <a:avLst/>
              <a:gdLst>
                <a:gd name="T0" fmla="*/ 128 w 309"/>
                <a:gd name="T1" fmla="*/ 0 h 187"/>
                <a:gd name="T2" fmla="*/ 0 w 309"/>
                <a:gd name="T3" fmla="*/ 53 h 187"/>
                <a:gd name="T4" fmla="*/ 6 w 309"/>
                <a:gd name="T5" fmla="*/ 60 h 187"/>
                <a:gd name="T6" fmla="*/ 128 w 309"/>
                <a:gd name="T7" fmla="*/ 13 h 187"/>
                <a:gd name="T8" fmla="*/ 309 w 309"/>
                <a:gd name="T9" fmla="*/ 187 h 187"/>
                <a:gd name="T10" fmla="*/ 309 w 309"/>
                <a:gd name="T11" fmla="*/ 181 h 187"/>
                <a:gd name="T12" fmla="*/ 309 w 309"/>
                <a:gd name="T13" fmla="*/ 181 h 187"/>
                <a:gd name="T14" fmla="*/ 256 w 309"/>
                <a:gd name="T15" fmla="*/ 53 h 187"/>
                <a:gd name="T16" fmla="*/ 128 w 309"/>
                <a:gd name="T1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187">
                  <a:moveTo>
                    <a:pt x="128" y="0"/>
                  </a:moveTo>
                  <a:cubicBezTo>
                    <a:pt x="82" y="0"/>
                    <a:pt x="35" y="18"/>
                    <a:pt x="0" y="53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8" y="30"/>
                    <a:pt x="81" y="13"/>
                    <a:pt x="128" y="13"/>
                  </a:cubicBezTo>
                  <a:cubicBezTo>
                    <a:pt x="226" y="13"/>
                    <a:pt x="306" y="90"/>
                    <a:pt x="309" y="187"/>
                  </a:cubicBezTo>
                  <a:cubicBezTo>
                    <a:pt x="309" y="185"/>
                    <a:pt x="309" y="183"/>
                    <a:pt x="309" y="18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09" y="135"/>
                    <a:pt x="291" y="89"/>
                    <a:pt x="256" y="53"/>
                  </a:cubicBezTo>
                  <a:cubicBezTo>
                    <a:pt x="221" y="18"/>
                    <a:pt x="174" y="0"/>
                    <a:pt x="128" y="0"/>
                  </a:cubicBezTo>
                </a:path>
              </a:pathLst>
            </a:custGeom>
            <a:solidFill>
              <a:srgbClr val="E7C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32"/>
            <p:cNvSpPr>
              <a:spLocks/>
            </p:cNvSpPr>
            <p:nvPr userDrawn="1"/>
          </p:nvSpPr>
          <p:spPr bwMode="gray">
            <a:xfrm>
              <a:off x="9340652" y="3704563"/>
              <a:ext cx="151914" cy="369362"/>
            </a:xfrm>
            <a:custGeom>
              <a:avLst/>
              <a:gdLst>
                <a:gd name="T0" fmla="*/ 53 w 53"/>
                <a:gd name="T1" fmla="*/ 0 h 128"/>
                <a:gd name="T2" fmla="*/ 53 w 53"/>
                <a:gd name="T3" fmla="*/ 0 h 128"/>
                <a:gd name="T4" fmla="*/ 53 w 53"/>
                <a:gd name="T5" fmla="*/ 0 h 128"/>
                <a:gd name="T6" fmla="*/ 53 w 53"/>
                <a:gd name="T7" fmla="*/ 6 h 128"/>
                <a:gd name="T8" fmla="*/ 8 w 53"/>
                <a:gd name="T9" fmla="*/ 120 h 128"/>
                <a:gd name="T10" fmla="*/ 4 w 53"/>
                <a:gd name="T11" fmla="*/ 124 h 128"/>
                <a:gd name="T12" fmla="*/ 0 w 53"/>
                <a:gd name="T13" fmla="*/ 128 h 128"/>
                <a:gd name="T14" fmla="*/ 0 w 53"/>
                <a:gd name="T15" fmla="*/ 128 h 128"/>
                <a:gd name="T16" fmla="*/ 53 w 53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8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4"/>
                    <a:pt x="53" y="6"/>
                  </a:cubicBezTo>
                  <a:cubicBezTo>
                    <a:pt x="52" y="50"/>
                    <a:pt x="35" y="89"/>
                    <a:pt x="8" y="120"/>
                  </a:cubicBezTo>
                  <a:cubicBezTo>
                    <a:pt x="7" y="121"/>
                    <a:pt x="6" y="123"/>
                    <a:pt x="4" y="124"/>
                  </a:cubicBezTo>
                  <a:cubicBezTo>
                    <a:pt x="3" y="125"/>
                    <a:pt x="2" y="127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6" y="93"/>
                    <a:pt x="53" y="46"/>
                    <a:pt x="53" y="0"/>
                  </a:cubicBezTo>
                </a:path>
              </a:pathLst>
            </a:custGeom>
            <a:solidFill>
              <a:srgbClr val="F8D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33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  <a:gd name="T6" fmla="*/ 0 w 23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34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35"/>
            <p:cNvSpPr>
              <a:spLocks/>
            </p:cNvSpPr>
            <p:nvPr userDrawn="1"/>
          </p:nvSpPr>
          <p:spPr bwMode="gray">
            <a:xfrm flipH="1">
              <a:off x="9672781" y="5013981"/>
              <a:ext cx="387235" cy="589788"/>
            </a:xfrm>
            <a:custGeom>
              <a:avLst/>
              <a:gdLst>
                <a:gd name="T0" fmla="*/ 0 w 134"/>
                <a:gd name="T1" fmla="*/ 205 h 205"/>
                <a:gd name="T2" fmla="*/ 0 w 134"/>
                <a:gd name="T3" fmla="*/ 8 h 205"/>
                <a:gd name="T4" fmla="*/ 107 w 134"/>
                <a:gd name="T5" fmla="*/ 1 h 205"/>
                <a:gd name="T6" fmla="*/ 122 w 134"/>
                <a:gd name="T7" fmla="*/ 0 h 205"/>
                <a:gd name="T8" fmla="*/ 134 w 134"/>
                <a:gd name="T9" fmla="*/ 0 h 205"/>
                <a:gd name="T10" fmla="*/ 134 w 134"/>
                <a:gd name="T11" fmla="*/ 162 h 205"/>
                <a:gd name="T12" fmla="*/ 99 w 134"/>
                <a:gd name="T13" fmla="*/ 199 h 205"/>
                <a:gd name="T14" fmla="*/ 38 w 134"/>
                <a:gd name="T15" fmla="*/ 203 h 205"/>
                <a:gd name="T16" fmla="*/ 26 w 134"/>
                <a:gd name="T1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05">
                  <a:moveTo>
                    <a:pt x="0" y="20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12" y="1"/>
                    <a:pt x="117" y="0"/>
                    <a:pt x="122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82"/>
                    <a:pt x="119" y="198"/>
                    <a:pt x="99" y="199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26" y="204"/>
                    <a:pt x="26" y="204"/>
                    <a:pt x="26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36"/>
            <p:cNvSpPr>
              <a:spLocks/>
            </p:cNvSpPr>
            <p:nvPr userDrawn="1"/>
          </p:nvSpPr>
          <p:spPr bwMode="gray">
            <a:xfrm flipH="1">
              <a:off x="9824697" y="4132702"/>
              <a:ext cx="2618822" cy="1558692"/>
            </a:xfrm>
            <a:custGeom>
              <a:avLst/>
              <a:gdLst>
                <a:gd name="T0" fmla="*/ 627 w 1093"/>
                <a:gd name="T1" fmla="*/ 451 h 691"/>
                <a:gd name="T2" fmla="*/ 598 w 1093"/>
                <a:gd name="T3" fmla="*/ 442 h 691"/>
                <a:gd name="T4" fmla="*/ 465 w 1093"/>
                <a:gd name="T5" fmla="*/ 349 h 691"/>
                <a:gd name="T6" fmla="*/ 0 w 1093"/>
                <a:gd name="T7" fmla="*/ 0 h 691"/>
                <a:gd name="T8" fmla="*/ 0 w 1093"/>
                <a:gd name="T9" fmla="*/ 407 h 691"/>
                <a:gd name="T10" fmla="*/ 472 w 1093"/>
                <a:gd name="T11" fmla="*/ 648 h 691"/>
                <a:gd name="T12" fmla="*/ 643 w 1093"/>
                <a:gd name="T13" fmla="*/ 681 h 691"/>
                <a:gd name="T14" fmla="*/ 1093 w 1093"/>
                <a:gd name="T15" fmla="*/ 651 h 691"/>
                <a:gd name="T16" fmla="*/ 1093 w 1093"/>
                <a:gd name="T17" fmla="*/ 552 h 691"/>
                <a:gd name="T18" fmla="*/ 1093 w 1093"/>
                <a:gd name="T19" fmla="*/ 450 h 691"/>
                <a:gd name="T20" fmla="*/ 627 w 1093"/>
                <a:gd name="T21" fmla="*/ 451 h 691"/>
                <a:gd name="connsiteX0" fmla="*/ 5795 w 10058"/>
                <a:gd name="connsiteY0" fmla="*/ 4459 h 7836"/>
                <a:gd name="connsiteX1" fmla="*/ 5529 w 10058"/>
                <a:gd name="connsiteY1" fmla="*/ 4329 h 7836"/>
                <a:gd name="connsiteX2" fmla="*/ 4312 w 10058"/>
                <a:gd name="connsiteY2" fmla="*/ 2983 h 7836"/>
                <a:gd name="connsiteX3" fmla="*/ 1756 w 10058"/>
                <a:gd name="connsiteY3" fmla="*/ 0 h 7836"/>
                <a:gd name="connsiteX4" fmla="*/ 58 w 10058"/>
                <a:gd name="connsiteY4" fmla="*/ 3822 h 7836"/>
                <a:gd name="connsiteX5" fmla="*/ 4376 w 10058"/>
                <a:gd name="connsiteY5" fmla="*/ 7310 h 7836"/>
                <a:gd name="connsiteX6" fmla="*/ 5941 w 10058"/>
                <a:gd name="connsiteY6" fmla="*/ 7787 h 7836"/>
                <a:gd name="connsiteX7" fmla="*/ 10058 w 10058"/>
                <a:gd name="connsiteY7" fmla="*/ 7353 h 7836"/>
                <a:gd name="connsiteX8" fmla="*/ 10058 w 10058"/>
                <a:gd name="connsiteY8" fmla="*/ 5920 h 7836"/>
                <a:gd name="connsiteX9" fmla="*/ 10058 w 10058"/>
                <a:gd name="connsiteY9" fmla="*/ 4444 h 7836"/>
                <a:gd name="connsiteX10" fmla="*/ 5795 w 10058"/>
                <a:gd name="connsiteY10" fmla="*/ 4459 h 783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63 w 10001"/>
                <a:gd name="connsiteY0" fmla="*/ 5697 h 10056"/>
                <a:gd name="connsiteX1" fmla="*/ 5498 w 10001"/>
                <a:gd name="connsiteY1" fmla="*/ 5532 h 10056"/>
                <a:gd name="connsiteX2" fmla="*/ 4288 w 10001"/>
                <a:gd name="connsiteY2" fmla="*/ 3814 h 10056"/>
                <a:gd name="connsiteX3" fmla="*/ 1747 w 10001"/>
                <a:gd name="connsiteY3" fmla="*/ 7 h 10056"/>
                <a:gd name="connsiteX4" fmla="*/ 59 w 10001"/>
                <a:gd name="connsiteY4" fmla="*/ 4884 h 10056"/>
                <a:gd name="connsiteX5" fmla="*/ 4352 w 10001"/>
                <a:gd name="connsiteY5" fmla="*/ 9336 h 10056"/>
                <a:gd name="connsiteX6" fmla="*/ 5908 w 10001"/>
                <a:gd name="connsiteY6" fmla="*/ 9944 h 10056"/>
                <a:gd name="connsiteX7" fmla="*/ 10001 w 10001"/>
                <a:gd name="connsiteY7" fmla="*/ 9391 h 10056"/>
                <a:gd name="connsiteX8" fmla="*/ 10001 w 10001"/>
                <a:gd name="connsiteY8" fmla="*/ 7562 h 10056"/>
                <a:gd name="connsiteX9" fmla="*/ 10001 w 10001"/>
                <a:gd name="connsiteY9" fmla="*/ 5678 h 10056"/>
                <a:gd name="connsiteX10" fmla="*/ 5763 w 10001"/>
                <a:gd name="connsiteY10" fmla="*/ 5697 h 10056"/>
                <a:gd name="connsiteX0" fmla="*/ 5763 w 10001"/>
                <a:gd name="connsiteY0" fmla="*/ 5690 h 10049"/>
                <a:gd name="connsiteX1" fmla="*/ 5498 w 10001"/>
                <a:gd name="connsiteY1" fmla="*/ 5525 h 10049"/>
                <a:gd name="connsiteX2" fmla="*/ 4288 w 10001"/>
                <a:gd name="connsiteY2" fmla="*/ 3807 h 10049"/>
                <a:gd name="connsiteX3" fmla="*/ 1747 w 10001"/>
                <a:gd name="connsiteY3" fmla="*/ 0 h 10049"/>
                <a:gd name="connsiteX4" fmla="*/ 59 w 10001"/>
                <a:gd name="connsiteY4" fmla="*/ 4877 h 10049"/>
                <a:gd name="connsiteX5" fmla="*/ 4352 w 10001"/>
                <a:gd name="connsiteY5" fmla="*/ 9329 h 10049"/>
                <a:gd name="connsiteX6" fmla="*/ 5908 w 10001"/>
                <a:gd name="connsiteY6" fmla="*/ 9937 h 10049"/>
                <a:gd name="connsiteX7" fmla="*/ 10001 w 10001"/>
                <a:gd name="connsiteY7" fmla="*/ 9384 h 10049"/>
                <a:gd name="connsiteX8" fmla="*/ 10001 w 10001"/>
                <a:gd name="connsiteY8" fmla="*/ 7555 h 10049"/>
                <a:gd name="connsiteX9" fmla="*/ 10001 w 10001"/>
                <a:gd name="connsiteY9" fmla="*/ 5671 h 10049"/>
                <a:gd name="connsiteX10" fmla="*/ 5763 w 10001"/>
                <a:gd name="connsiteY10" fmla="*/ 5690 h 10049"/>
                <a:gd name="connsiteX0" fmla="*/ 5705 w 9943"/>
                <a:gd name="connsiteY0" fmla="*/ 5690 h 10049"/>
                <a:gd name="connsiteX1" fmla="*/ 5440 w 9943"/>
                <a:gd name="connsiteY1" fmla="*/ 5525 h 10049"/>
                <a:gd name="connsiteX2" fmla="*/ 4230 w 9943"/>
                <a:gd name="connsiteY2" fmla="*/ 3807 h 10049"/>
                <a:gd name="connsiteX3" fmla="*/ 1689 w 9943"/>
                <a:gd name="connsiteY3" fmla="*/ 0 h 10049"/>
                <a:gd name="connsiteX4" fmla="*/ 1 w 9943"/>
                <a:gd name="connsiteY4" fmla="*/ 4877 h 10049"/>
                <a:gd name="connsiteX5" fmla="*/ 4294 w 9943"/>
                <a:gd name="connsiteY5" fmla="*/ 9329 h 10049"/>
                <a:gd name="connsiteX6" fmla="*/ 5850 w 9943"/>
                <a:gd name="connsiteY6" fmla="*/ 9937 h 10049"/>
                <a:gd name="connsiteX7" fmla="*/ 9943 w 9943"/>
                <a:gd name="connsiteY7" fmla="*/ 9384 h 10049"/>
                <a:gd name="connsiteX8" fmla="*/ 9943 w 9943"/>
                <a:gd name="connsiteY8" fmla="*/ 7555 h 10049"/>
                <a:gd name="connsiteX9" fmla="*/ 9943 w 9943"/>
                <a:gd name="connsiteY9" fmla="*/ 5671 h 10049"/>
                <a:gd name="connsiteX10" fmla="*/ 5705 w 9943"/>
                <a:gd name="connsiteY10" fmla="*/ 5690 h 10049"/>
                <a:gd name="connsiteX0" fmla="*/ 5738 w 10000"/>
                <a:gd name="connsiteY0" fmla="*/ 5662 h 10000"/>
                <a:gd name="connsiteX1" fmla="*/ 5471 w 10000"/>
                <a:gd name="connsiteY1" fmla="*/ 5498 h 10000"/>
                <a:gd name="connsiteX2" fmla="*/ 4254 w 10000"/>
                <a:gd name="connsiteY2" fmla="*/ 3788 h 10000"/>
                <a:gd name="connsiteX3" fmla="*/ 1699 w 10000"/>
                <a:gd name="connsiteY3" fmla="*/ 0 h 10000"/>
                <a:gd name="connsiteX4" fmla="*/ 1 w 10000"/>
                <a:gd name="connsiteY4" fmla="*/ 4853 h 10000"/>
                <a:gd name="connsiteX5" fmla="*/ 4319 w 10000"/>
                <a:gd name="connsiteY5" fmla="*/ 9284 h 10000"/>
                <a:gd name="connsiteX6" fmla="*/ 5884 w 10000"/>
                <a:gd name="connsiteY6" fmla="*/ 9889 h 10000"/>
                <a:gd name="connsiteX7" fmla="*/ 10000 w 10000"/>
                <a:gd name="connsiteY7" fmla="*/ 9338 h 10000"/>
                <a:gd name="connsiteX8" fmla="*/ 10000 w 10000"/>
                <a:gd name="connsiteY8" fmla="*/ 7518 h 10000"/>
                <a:gd name="connsiteX9" fmla="*/ 10000 w 10000"/>
                <a:gd name="connsiteY9" fmla="*/ 5643 h 10000"/>
                <a:gd name="connsiteX10" fmla="*/ 5738 w 10000"/>
                <a:gd name="connsiteY10" fmla="*/ 5662 h 10000"/>
                <a:gd name="connsiteX0" fmla="*/ 4040 w 8302"/>
                <a:gd name="connsiteY0" fmla="*/ 5662 h 9948"/>
                <a:gd name="connsiteX1" fmla="*/ 3773 w 8302"/>
                <a:gd name="connsiteY1" fmla="*/ 5498 h 9948"/>
                <a:gd name="connsiteX2" fmla="*/ 2556 w 8302"/>
                <a:gd name="connsiteY2" fmla="*/ 3788 h 9948"/>
                <a:gd name="connsiteX3" fmla="*/ 1 w 8302"/>
                <a:gd name="connsiteY3" fmla="*/ 0 h 9948"/>
                <a:gd name="connsiteX4" fmla="*/ 13 w 8302"/>
                <a:gd name="connsiteY4" fmla="*/ 6677 h 9948"/>
                <a:gd name="connsiteX5" fmla="*/ 2621 w 8302"/>
                <a:gd name="connsiteY5" fmla="*/ 9284 h 9948"/>
                <a:gd name="connsiteX6" fmla="*/ 4186 w 8302"/>
                <a:gd name="connsiteY6" fmla="*/ 9889 h 9948"/>
                <a:gd name="connsiteX7" fmla="*/ 8302 w 8302"/>
                <a:gd name="connsiteY7" fmla="*/ 9338 h 9948"/>
                <a:gd name="connsiteX8" fmla="*/ 8302 w 8302"/>
                <a:gd name="connsiteY8" fmla="*/ 7518 h 9948"/>
                <a:gd name="connsiteX9" fmla="*/ 8302 w 8302"/>
                <a:gd name="connsiteY9" fmla="*/ 5643 h 9948"/>
                <a:gd name="connsiteX10" fmla="*/ 4040 w 8302"/>
                <a:gd name="connsiteY10" fmla="*/ 5662 h 9948"/>
                <a:gd name="connsiteX0" fmla="*/ 4866 w 10000"/>
                <a:gd name="connsiteY0" fmla="*/ 5692 h 10000"/>
                <a:gd name="connsiteX1" fmla="*/ 4545 w 10000"/>
                <a:gd name="connsiteY1" fmla="*/ 5527 h 10000"/>
                <a:gd name="connsiteX2" fmla="*/ 3079 w 10000"/>
                <a:gd name="connsiteY2" fmla="*/ 3808 h 10000"/>
                <a:gd name="connsiteX3" fmla="*/ 1 w 10000"/>
                <a:gd name="connsiteY3" fmla="*/ 0 h 10000"/>
                <a:gd name="connsiteX4" fmla="*/ 45 w 10000"/>
                <a:gd name="connsiteY4" fmla="*/ 6736 h 10000"/>
                <a:gd name="connsiteX5" fmla="*/ 3157 w 10000"/>
                <a:gd name="connsiteY5" fmla="*/ 9333 h 10000"/>
                <a:gd name="connsiteX6" fmla="*/ 5042 w 10000"/>
                <a:gd name="connsiteY6" fmla="*/ 9941 h 10000"/>
                <a:gd name="connsiteX7" fmla="*/ 10000 w 10000"/>
                <a:gd name="connsiteY7" fmla="*/ 9387 h 10000"/>
                <a:gd name="connsiteX8" fmla="*/ 10000 w 10000"/>
                <a:gd name="connsiteY8" fmla="*/ 7557 h 10000"/>
                <a:gd name="connsiteX9" fmla="*/ 10000 w 10000"/>
                <a:gd name="connsiteY9" fmla="*/ 5672 h 10000"/>
                <a:gd name="connsiteX10" fmla="*/ 4866 w 10000"/>
                <a:gd name="connsiteY10" fmla="*/ 5692 h 10000"/>
                <a:gd name="connsiteX0" fmla="*/ 4837 w 9971"/>
                <a:gd name="connsiteY0" fmla="*/ 5692 h 10000"/>
                <a:gd name="connsiteX1" fmla="*/ 4516 w 9971"/>
                <a:gd name="connsiteY1" fmla="*/ 5527 h 10000"/>
                <a:gd name="connsiteX2" fmla="*/ 3050 w 9971"/>
                <a:gd name="connsiteY2" fmla="*/ 3808 h 10000"/>
                <a:gd name="connsiteX3" fmla="*/ 1 w 9971"/>
                <a:gd name="connsiteY3" fmla="*/ 0 h 10000"/>
                <a:gd name="connsiteX4" fmla="*/ 16 w 9971"/>
                <a:gd name="connsiteY4" fmla="*/ 6736 h 10000"/>
                <a:gd name="connsiteX5" fmla="*/ 3128 w 9971"/>
                <a:gd name="connsiteY5" fmla="*/ 9333 h 10000"/>
                <a:gd name="connsiteX6" fmla="*/ 5013 w 9971"/>
                <a:gd name="connsiteY6" fmla="*/ 9941 h 10000"/>
                <a:gd name="connsiteX7" fmla="*/ 9971 w 9971"/>
                <a:gd name="connsiteY7" fmla="*/ 9387 h 10000"/>
                <a:gd name="connsiteX8" fmla="*/ 9971 w 9971"/>
                <a:gd name="connsiteY8" fmla="*/ 7557 h 10000"/>
                <a:gd name="connsiteX9" fmla="*/ 9971 w 9971"/>
                <a:gd name="connsiteY9" fmla="*/ 5672 h 10000"/>
                <a:gd name="connsiteX10" fmla="*/ 4837 w 9971"/>
                <a:gd name="connsiteY10" fmla="*/ 569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71" h="10000">
                  <a:moveTo>
                    <a:pt x="4837" y="5692"/>
                  </a:moveTo>
                  <a:cubicBezTo>
                    <a:pt x="4725" y="5710"/>
                    <a:pt x="4617" y="5654"/>
                    <a:pt x="4516" y="5527"/>
                  </a:cubicBezTo>
                  <a:cubicBezTo>
                    <a:pt x="4284" y="5213"/>
                    <a:pt x="3803" y="4729"/>
                    <a:pt x="3050" y="3808"/>
                  </a:cubicBezTo>
                  <a:cubicBezTo>
                    <a:pt x="2298" y="2887"/>
                    <a:pt x="-45" y="42"/>
                    <a:pt x="1" y="0"/>
                  </a:cubicBezTo>
                  <a:cubicBezTo>
                    <a:pt x="2" y="56"/>
                    <a:pt x="-4" y="6697"/>
                    <a:pt x="16" y="6736"/>
                  </a:cubicBezTo>
                  <a:cubicBezTo>
                    <a:pt x="-40" y="6629"/>
                    <a:pt x="2295" y="8799"/>
                    <a:pt x="3128" y="9333"/>
                  </a:cubicBezTo>
                  <a:cubicBezTo>
                    <a:pt x="3961" y="9867"/>
                    <a:pt x="4362" y="10127"/>
                    <a:pt x="5013" y="9941"/>
                  </a:cubicBezTo>
                  <a:lnTo>
                    <a:pt x="9971" y="9387"/>
                  </a:lnTo>
                  <a:lnTo>
                    <a:pt x="9971" y="7557"/>
                  </a:lnTo>
                  <a:lnTo>
                    <a:pt x="9971" y="5672"/>
                  </a:lnTo>
                  <a:lnTo>
                    <a:pt x="4837" y="5692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4937760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4937760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3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sp>
        <p:nvSpPr>
          <p:cNvPr id="64" name="Rectangle 63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77" name="Group 376"/>
          <p:cNvGrpSpPr/>
          <p:nvPr userDrawn="1"/>
        </p:nvGrpSpPr>
        <p:grpSpPr bwMode="gray">
          <a:xfrm>
            <a:off x="6653839" y="1127963"/>
            <a:ext cx="5789680" cy="4757031"/>
            <a:chOff x="6653839" y="1127963"/>
            <a:chExt cx="5789680" cy="4757031"/>
          </a:xfrm>
        </p:grpSpPr>
        <p:sp>
          <p:nvSpPr>
            <p:cNvPr id="378" name="Freeform 7"/>
            <p:cNvSpPr>
              <a:spLocks/>
            </p:cNvSpPr>
            <p:nvPr userDrawn="1"/>
          </p:nvSpPr>
          <p:spPr bwMode="gray">
            <a:xfrm>
              <a:off x="7729159" y="2453497"/>
              <a:ext cx="2371068" cy="2725538"/>
            </a:xfrm>
            <a:custGeom>
              <a:avLst/>
              <a:gdLst>
                <a:gd name="T0" fmla="*/ 819 w 819"/>
                <a:gd name="T1" fmla="*/ 761 h 947"/>
                <a:gd name="T2" fmla="*/ 540 w 819"/>
                <a:gd name="T3" fmla="*/ 856 h 947"/>
                <a:gd name="T4" fmla="*/ 292 w 819"/>
                <a:gd name="T5" fmla="*/ 941 h 947"/>
                <a:gd name="T6" fmla="*/ 250 w 819"/>
                <a:gd name="T7" fmla="*/ 920 h 947"/>
                <a:gd name="T8" fmla="*/ 0 w 819"/>
                <a:gd name="T9" fmla="*/ 191 h 947"/>
                <a:gd name="T10" fmla="*/ 558 w 819"/>
                <a:gd name="T11" fmla="*/ 0 h 947"/>
                <a:gd name="T12" fmla="*/ 688 w 819"/>
                <a:gd name="T13" fmla="*/ 380 h 947"/>
                <a:gd name="T14" fmla="*/ 819 w 819"/>
                <a:gd name="T15" fmla="*/ 761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947">
                  <a:moveTo>
                    <a:pt x="819" y="761"/>
                  </a:moveTo>
                  <a:cubicBezTo>
                    <a:pt x="540" y="856"/>
                    <a:pt x="540" y="856"/>
                    <a:pt x="540" y="856"/>
                  </a:cubicBezTo>
                  <a:cubicBezTo>
                    <a:pt x="292" y="941"/>
                    <a:pt x="292" y="941"/>
                    <a:pt x="292" y="941"/>
                  </a:cubicBezTo>
                  <a:cubicBezTo>
                    <a:pt x="275" y="947"/>
                    <a:pt x="256" y="938"/>
                    <a:pt x="250" y="92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88" y="380"/>
                    <a:pt x="688" y="380"/>
                    <a:pt x="688" y="380"/>
                  </a:cubicBezTo>
                  <a:cubicBezTo>
                    <a:pt x="819" y="761"/>
                    <a:pt x="819" y="761"/>
                    <a:pt x="819" y="7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8"/>
            <p:cNvSpPr>
              <a:spLocks/>
            </p:cNvSpPr>
            <p:nvPr userDrawn="1"/>
          </p:nvSpPr>
          <p:spPr bwMode="gray">
            <a:xfrm flipH="1">
              <a:off x="8826822" y="5156960"/>
              <a:ext cx="673193" cy="574896"/>
            </a:xfrm>
            <a:custGeom>
              <a:avLst/>
              <a:gdLst>
                <a:gd name="T0" fmla="*/ 163 w 232"/>
                <a:gd name="T1" fmla="*/ 188 h 199"/>
                <a:gd name="T2" fmla="*/ 112 w 232"/>
                <a:gd name="T3" fmla="*/ 192 h 199"/>
                <a:gd name="T4" fmla="*/ 0 w 232"/>
                <a:gd name="T5" fmla="*/ 145 h 199"/>
                <a:gd name="T6" fmla="*/ 0 w 232"/>
                <a:gd name="T7" fmla="*/ 0 h 199"/>
                <a:gd name="T8" fmla="*/ 232 w 232"/>
                <a:gd name="T9" fmla="*/ 0 h 199"/>
                <a:gd name="T10" fmla="*/ 232 w 232"/>
                <a:gd name="T11" fmla="*/ 160 h 199"/>
                <a:gd name="T12" fmla="*/ 163 w 232"/>
                <a:gd name="T13" fmla="*/ 18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99">
                  <a:moveTo>
                    <a:pt x="163" y="188"/>
                  </a:moveTo>
                  <a:cubicBezTo>
                    <a:pt x="112" y="192"/>
                    <a:pt x="112" y="192"/>
                    <a:pt x="112" y="192"/>
                  </a:cubicBezTo>
                  <a:cubicBezTo>
                    <a:pt x="39" y="199"/>
                    <a:pt x="2" y="149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163" y="188"/>
                    <a:pt x="163" y="188"/>
                    <a:pt x="163" y="18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9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0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1"/>
            <p:cNvSpPr>
              <a:spLocks noEditPoints="1"/>
            </p:cNvSpPr>
            <p:nvPr userDrawn="1"/>
          </p:nvSpPr>
          <p:spPr bwMode="gray">
            <a:xfrm>
              <a:off x="8047884" y="2578603"/>
              <a:ext cx="1817024" cy="2320431"/>
            </a:xfrm>
            <a:custGeom>
              <a:avLst/>
              <a:gdLst>
                <a:gd name="T0" fmla="*/ 627 w 627"/>
                <a:gd name="T1" fmla="*/ 745 h 806"/>
                <a:gd name="T2" fmla="*/ 606 w 627"/>
                <a:gd name="T3" fmla="*/ 752 h 806"/>
                <a:gd name="T4" fmla="*/ 606 w 627"/>
                <a:gd name="T5" fmla="*/ 793 h 806"/>
                <a:gd name="T6" fmla="*/ 486 w 627"/>
                <a:gd name="T7" fmla="*/ 793 h 806"/>
                <a:gd name="T8" fmla="*/ 448 w 627"/>
                <a:gd name="T9" fmla="*/ 806 h 806"/>
                <a:gd name="T10" fmla="*/ 597 w 627"/>
                <a:gd name="T11" fmla="*/ 806 h 806"/>
                <a:gd name="T12" fmla="*/ 627 w 627"/>
                <a:gd name="T13" fmla="*/ 776 h 806"/>
                <a:gd name="T14" fmla="*/ 627 w 627"/>
                <a:gd name="T15" fmla="*/ 745 h 806"/>
                <a:gd name="T16" fmla="*/ 0 w 627"/>
                <a:gd name="T17" fmla="*/ 468 h 806"/>
                <a:gd name="T18" fmla="*/ 0 w 627"/>
                <a:gd name="T19" fmla="*/ 770 h 806"/>
                <a:gd name="T20" fmla="*/ 36 w 627"/>
                <a:gd name="T21" fmla="*/ 806 h 806"/>
                <a:gd name="T22" fmla="*/ 116 w 627"/>
                <a:gd name="T23" fmla="*/ 806 h 806"/>
                <a:gd name="T24" fmla="*/ 111 w 627"/>
                <a:gd name="T25" fmla="*/ 793 h 806"/>
                <a:gd name="T26" fmla="*/ 50 w 627"/>
                <a:gd name="T27" fmla="*/ 793 h 806"/>
                <a:gd name="T28" fmla="*/ 17 w 627"/>
                <a:gd name="T29" fmla="*/ 760 h 806"/>
                <a:gd name="T30" fmla="*/ 17 w 627"/>
                <a:gd name="T31" fmla="*/ 517 h 806"/>
                <a:gd name="T32" fmla="*/ 0 w 627"/>
                <a:gd name="T33" fmla="*/ 468 h 806"/>
                <a:gd name="T34" fmla="*/ 606 w 627"/>
                <a:gd name="T35" fmla="*/ 0 h 806"/>
                <a:gd name="T36" fmla="*/ 606 w 627"/>
                <a:gd name="T37" fmla="*/ 391 h 806"/>
                <a:gd name="T38" fmla="*/ 606 w 627"/>
                <a:gd name="T39" fmla="*/ 417 h 806"/>
                <a:gd name="T40" fmla="*/ 627 w 627"/>
                <a:gd name="T41" fmla="*/ 479 h 806"/>
                <a:gd name="T42" fmla="*/ 627 w 627"/>
                <a:gd name="T43" fmla="*/ 26 h 806"/>
                <a:gd name="T44" fmla="*/ 606 w 627"/>
                <a:gd name="T45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7" h="806">
                  <a:moveTo>
                    <a:pt x="627" y="745"/>
                  </a:moveTo>
                  <a:cubicBezTo>
                    <a:pt x="606" y="752"/>
                    <a:pt x="606" y="752"/>
                    <a:pt x="606" y="752"/>
                  </a:cubicBezTo>
                  <a:cubicBezTo>
                    <a:pt x="606" y="793"/>
                    <a:pt x="606" y="793"/>
                    <a:pt x="606" y="793"/>
                  </a:cubicBezTo>
                  <a:cubicBezTo>
                    <a:pt x="486" y="793"/>
                    <a:pt x="486" y="793"/>
                    <a:pt x="486" y="793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597" y="806"/>
                    <a:pt x="597" y="806"/>
                    <a:pt x="597" y="806"/>
                  </a:cubicBezTo>
                  <a:cubicBezTo>
                    <a:pt x="613" y="806"/>
                    <a:pt x="627" y="793"/>
                    <a:pt x="627" y="776"/>
                  </a:cubicBezTo>
                  <a:cubicBezTo>
                    <a:pt x="627" y="745"/>
                    <a:pt x="627" y="745"/>
                    <a:pt x="627" y="745"/>
                  </a:cubicBezTo>
                  <a:moveTo>
                    <a:pt x="0" y="468"/>
                  </a:moveTo>
                  <a:cubicBezTo>
                    <a:pt x="0" y="770"/>
                    <a:pt x="0" y="770"/>
                    <a:pt x="0" y="770"/>
                  </a:cubicBezTo>
                  <a:cubicBezTo>
                    <a:pt x="0" y="790"/>
                    <a:pt x="16" y="806"/>
                    <a:pt x="36" y="806"/>
                  </a:cubicBezTo>
                  <a:cubicBezTo>
                    <a:pt x="116" y="806"/>
                    <a:pt x="116" y="806"/>
                    <a:pt x="116" y="806"/>
                  </a:cubicBezTo>
                  <a:cubicBezTo>
                    <a:pt x="111" y="793"/>
                    <a:pt x="111" y="793"/>
                    <a:pt x="111" y="793"/>
                  </a:cubicBezTo>
                  <a:cubicBezTo>
                    <a:pt x="50" y="793"/>
                    <a:pt x="50" y="793"/>
                    <a:pt x="50" y="793"/>
                  </a:cubicBezTo>
                  <a:cubicBezTo>
                    <a:pt x="32" y="793"/>
                    <a:pt x="17" y="778"/>
                    <a:pt x="17" y="760"/>
                  </a:cubicBezTo>
                  <a:cubicBezTo>
                    <a:pt x="17" y="517"/>
                    <a:pt x="17" y="517"/>
                    <a:pt x="17" y="517"/>
                  </a:cubicBezTo>
                  <a:cubicBezTo>
                    <a:pt x="0" y="468"/>
                    <a:pt x="0" y="468"/>
                    <a:pt x="0" y="468"/>
                  </a:cubicBezTo>
                  <a:moveTo>
                    <a:pt x="606" y="0"/>
                  </a:moveTo>
                  <a:cubicBezTo>
                    <a:pt x="606" y="391"/>
                    <a:pt x="606" y="391"/>
                    <a:pt x="606" y="391"/>
                  </a:cubicBezTo>
                  <a:cubicBezTo>
                    <a:pt x="606" y="417"/>
                    <a:pt x="606" y="417"/>
                    <a:pt x="606" y="417"/>
                  </a:cubicBezTo>
                  <a:cubicBezTo>
                    <a:pt x="627" y="479"/>
                    <a:pt x="627" y="479"/>
                    <a:pt x="627" y="479"/>
                  </a:cubicBezTo>
                  <a:cubicBezTo>
                    <a:pt x="627" y="26"/>
                    <a:pt x="627" y="26"/>
                    <a:pt x="627" y="26"/>
                  </a:cubicBezTo>
                  <a:cubicBezTo>
                    <a:pt x="627" y="13"/>
                    <a:pt x="618" y="3"/>
                    <a:pt x="606" y="0"/>
                  </a:cubicBezTo>
                </a:path>
              </a:pathLst>
            </a:custGeom>
            <a:solidFill>
              <a:srgbClr val="E5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2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close/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close/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close/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3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4"/>
            <p:cNvSpPr>
              <a:spLocks/>
            </p:cNvSpPr>
            <p:nvPr userDrawn="1"/>
          </p:nvSpPr>
          <p:spPr bwMode="gray">
            <a:xfrm>
              <a:off x="8098521" y="2548816"/>
              <a:ext cx="1703833" cy="2314473"/>
            </a:xfrm>
            <a:custGeom>
              <a:avLst/>
              <a:gdLst>
                <a:gd name="T0" fmla="*/ 589 w 589"/>
                <a:gd name="T1" fmla="*/ 804 h 804"/>
                <a:gd name="T2" fmla="*/ 294 w 589"/>
                <a:gd name="T3" fmla="*/ 804 h 804"/>
                <a:gd name="T4" fmla="*/ 33 w 589"/>
                <a:gd name="T5" fmla="*/ 804 h 804"/>
                <a:gd name="T6" fmla="*/ 0 w 589"/>
                <a:gd name="T7" fmla="*/ 771 h 804"/>
                <a:gd name="T8" fmla="*/ 0 w 589"/>
                <a:gd name="T9" fmla="*/ 134 h 804"/>
                <a:gd name="T10" fmla="*/ 127 w 589"/>
                <a:gd name="T11" fmla="*/ 0 h 804"/>
                <a:gd name="T12" fmla="*/ 589 w 589"/>
                <a:gd name="T13" fmla="*/ 0 h 804"/>
                <a:gd name="T14" fmla="*/ 589 w 589"/>
                <a:gd name="T15" fmla="*/ 402 h 804"/>
                <a:gd name="T16" fmla="*/ 589 w 589"/>
                <a:gd name="T1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804">
                  <a:moveTo>
                    <a:pt x="589" y="804"/>
                  </a:moveTo>
                  <a:cubicBezTo>
                    <a:pt x="294" y="804"/>
                    <a:pt x="294" y="804"/>
                    <a:pt x="294" y="804"/>
                  </a:cubicBezTo>
                  <a:cubicBezTo>
                    <a:pt x="33" y="804"/>
                    <a:pt x="33" y="804"/>
                    <a:pt x="33" y="804"/>
                  </a:cubicBezTo>
                  <a:cubicBezTo>
                    <a:pt x="15" y="804"/>
                    <a:pt x="0" y="789"/>
                    <a:pt x="0" y="77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89" y="804"/>
                    <a:pt x="589" y="804"/>
                    <a:pt x="589" y="8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5"/>
            <p:cNvSpPr>
              <a:spLocks/>
            </p:cNvSpPr>
            <p:nvPr userDrawn="1"/>
          </p:nvSpPr>
          <p:spPr bwMode="gray">
            <a:xfrm>
              <a:off x="8098521" y="2548816"/>
              <a:ext cx="366383" cy="384257"/>
            </a:xfrm>
            <a:custGeom>
              <a:avLst/>
              <a:gdLst>
                <a:gd name="T0" fmla="*/ 123 w 123"/>
                <a:gd name="T1" fmla="*/ 0 h 129"/>
                <a:gd name="T2" fmla="*/ 123 w 123"/>
                <a:gd name="T3" fmla="*/ 129 h 129"/>
                <a:gd name="T4" fmla="*/ 0 w 123"/>
                <a:gd name="T5" fmla="*/ 129 h 129"/>
                <a:gd name="T6" fmla="*/ 123 w 123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9">
                  <a:moveTo>
                    <a:pt x="123" y="0"/>
                  </a:moveTo>
                  <a:lnTo>
                    <a:pt x="123" y="129"/>
                  </a:lnTo>
                  <a:lnTo>
                    <a:pt x="0" y="12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6"/>
            <p:cNvSpPr>
              <a:spLocks/>
            </p:cNvSpPr>
            <p:nvPr userDrawn="1"/>
          </p:nvSpPr>
          <p:spPr bwMode="gray">
            <a:xfrm>
              <a:off x="9802354" y="2548816"/>
              <a:ext cx="62552" cy="2314473"/>
            </a:xfrm>
            <a:custGeom>
              <a:avLst/>
              <a:gdLst>
                <a:gd name="T0" fmla="*/ 0 w 21"/>
                <a:gd name="T1" fmla="*/ 804 h 804"/>
                <a:gd name="T2" fmla="*/ 0 w 21"/>
                <a:gd name="T3" fmla="*/ 804 h 804"/>
                <a:gd name="T4" fmla="*/ 0 w 21"/>
                <a:gd name="T5" fmla="*/ 0 h 804"/>
                <a:gd name="T6" fmla="*/ 0 w 21"/>
                <a:gd name="T7" fmla="*/ 0 h 804"/>
                <a:gd name="T8" fmla="*/ 21 w 21"/>
                <a:gd name="T9" fmla="*/ 21 h 804"/>
                <a:gd name="T10" fmla="*/ 21 w 21"/>
                <a:gd name="T11" fmla="*/ 783 h 804"/>
                <a:gd name="T12" fmla="*/ 0 w 21"/>
                <a:gd name="T13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804">
                  <a:moveTo>
                    <a:pt x="0" y="804"/>
                  </a:moveTo>
                  <a:cubicBezTo>
                    <a:pt x="0" y="804"/>
                    <a:pt x="0" y="804"/>
                    <a:pt x="0" y="8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21" y="9"/>
                    <a:pt x="21" y="21"/>
                  </a:cubicBezTo>
                  <a:cubicBezTo>
                    <a:pt x="21" y="783"/>
                    <a:pt x="21" y="783"/>
                    <a:pt x="21" y="783"/>
                  </a:cubicBezTo>
                  <a:cubicBezTo>
                    <a:pt x="21" y="795"/>
                    <a:pt x="12" y="804"/>
                    <a:pt x="0" y="804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7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8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9"/>
            <p:cNvSpPr>
              <a:spLocks noChangeArrowheads="1"/>
            </p:cNvSpPr>
            <p:nvPr userDrawn="1"/>
          </p:nvSpPr>
          <p:spPr bwMode="gray">
            <a:xfrm>
              <a:off x="8631715" y="3642011"/>
              <a:ext cx="178724" cy="41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20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21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22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23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24"/>
            <p:cNvSpPr>
              <a:spLocks noChangeArrowheads="1"/>
            </p:cNvSpPr>
            <p:nvPr userDrawn="1"/>
          </p:nvSpPr>
          <p:spPr bwMode="gray">
            <a:xfrm>
              <a:off x="8223628" y="3948819"/>
              <a:ext cx="59575" cy="10723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25"/>
            <p:cNvSpPr>
              <a:spLocks noChangeArrowheads="1"/>
            </p:cNvSpPr>
            <p:nvPr userDrawn="1"/>
          </p:nvSpPr>
          <p:spPr bwMode="gray">
            <a:xfrm>
              <a:off x="9662355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26"/>
            <p:cNvSpPr>
              <a:spLocks noChangeArrowheads="1"/>
            </p:cNvSpPr>
            <p:nvPr userDrawn="1"/>
          </p:nvSpPr>
          <p:spPr bwMode="gray">
            <a:xfrm>
              <a:off x="9561078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27"/>
            <p:cNvSpPr>
              <a:spLocks noChangeArrowheads="1"/>
            </p:cNvSpPr>
            <p:nvPr userDrawn="1"/>
          </p:nvSpPr>
          <p:spPr bwMode="gray">
            <a:xfrm>
              <a:off x="8321927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28"/>
            <p:cNvSpPr>
              <a:spLocks/>
            </p:cNvSpPr>
            <p:nvPr userDrawn="1"/>
          </p:nvSpPr>
          <p:spPr bwMode="gray">
            <a:xfrm>
              <a:off x="8590012" y="1881581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29"/>
            <p:cNvSpPr>
              <a:spLocks/>
            </p:cNvSpPr>
            <p:nvPr userDrawn="1"/>
          </p:nvSpPr>
          <p:spPr bwMode="gray">
            <a:xfrm>
              <a:off x="8590012" y="1816049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30"/>
            <p:cNvSpPr>
              <a:spLocks/>
            </p:cNvSpPr>
            <p:nvPr userDrawn="1"/>
          </p:nvSpPr>
          <p:spPr bwMode="gray">
            <a:xfrm>
              <a:off x="8590012" y="1753496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31"/>
            <p:cNvSpPr>
              <a:spLocks/>
            </p:cNvSpPr>
            <p:nvPr userDrawn="1"/>
          </p:nvSpPr>
          <p:spPr bwMode="gray">
            <a:xfrm>
              <a:off x="8590012" y="1690942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32"/>
            <p:cNvSpPr>
              <a:spLocks/>
            </p:cNvSpPr>
            <p:nvPr userDrawn="1"/>
          </p:nvSpPr>
          <p:spPr bwMode="gray">
            <a:xfrm>
              <a:off x="8590012" y="1625410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33"/>
            <p:cNvSpPr>
              <a:spLocks/>
            </p:cNvSpPr>
            <p:nvPr userDrawn="1"/>
          </p:nvSpPr>
          <p:spPr bwMode="gray">
            <a:xfrm>
              <a:off x="9182778" y="1881581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34"/>
            <p:cNvSpPr>
              <a:spLocks/>
            </p:cNvSpPr>
            <p:nvPr userDrawn="1"/>
          </p:nvSpPr>
          <p:spPr bwMode="gray">
            <a:xfrm>
              <a:off x="9182778" y="1816049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35"/>
            <p:cNvSpPr>
              <a:spLocks/>
            </p:cNvSpPr>
            <p:nvPr userDrawn="1"/>
          </p:nvSpPr>
          <p:spPr bwMode="gray">
            <a:xfrm>
              <a:off x="9182778" y="175349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36"/>
            <p:cNvSpPr>
              <a:spLocks/>
            </p:cNvSpPr>
            <p:nvPr userDrawn="1"/>
          </p:nvSpPr>
          <p:spPr bwMode="gray">
            <a:xfrm>
              <a:off x="9182778" y="1690942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37"/>
            <p:cNvSpPr>
              <a:spLocks/>
            </p:cNvSpPr>
            <p:nvPr userDrawn="1"/>
          </p:nvSpPr>
          <p:spPr bwMode="gray">
            <a:xfrm>
              <a:off x="9182778" y="162541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8"/>
            <p:cNvSpPr>
              <a:spLocks/>
            </p:cNvSpPr>
            <p:nvPr userDrawn="1"/>
          </p:nvSpPr>
          <p:spPr bwMode="gray">
            <a:xfrm>
              <a:off x="9182778" y="155690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39"/>
            <p:cNvSpPr>
              <a:spLocks/>
            </p:cNvSpPr>
            <p:nvPr userDrawn="1"/>
          </p:nvSpPr>
          <p:spPr bwMode="gray">
            <a:xfrm>
              <a:off x="9182778" y="149434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40"/>
            <p:cNvSpPr>
              <a:spLocks/>
            </p:cNvSpPr>
            <p:nvPr userDrawn="1"/>
          </p:nvSpPr>
          <p:spPr bwMode="gray">
            <a:xfrm>
              <a:off x="8887885" y="1881581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41"/>
            <p:cNvSpPr>
              <a:spLocks/>
            </p:cNvSpPr>
            <p:nvPr userDrawn="1"/>
          </p:nvSpPr>
          <p:spPr bwMode="gray">
            <a:xfrm>
              <a:off x="8887885" y="1816049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42"/>
            <p:cNvSpPr>
              <a:spLocks/>
            </p:cNvSpPr>
            <p:nvPr userDrawn="1"/>
          </p:nvSpPr>
          <p:spPr bwMode="gray">
            <a:xfrm>
              <a:off x="8887885" y="175349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43"/>
            <p:cNvSpPr>
              <a:spLocks/>
            </p:cNvSpPr>
            <p:nvPr userDrawn="1"/>
          </p:nvSpPr>
          <p:spPr bwMode="gray">
            <a:xfrm>
              <a:off x="8887885" y="1690942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44"/>
            <p:cNvSpPr>
              <a:spLocks/>
            </p:cNvSpPr>
            <p:nvPr userDrawn="1"/>
          </p:nvSpPr>
          <p:spPr bwMode="gray">
            <a:xfrm>
              <a:off x="8887885" y="162541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45"/>
            <p:cNvSpPr>
              <a:spLocks/>
            </p:cNvSpPr>
            <p:nvPr userDrawn="1"/>
          </p:nvSpPr>
          <p:spPr bwMode="gray">
            <a:xfrm>
              <a:off x="8887885" y="155690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46"/>
            <p:cNvSpPr>
              <a:spLocks/>
            </p:cNvSpPr>
            <p:nvPr userDrawn="1"/>
          </p:nvSpPr>
          <p:spPr bwMode="gray">
            <a:xfrm>
              <a:off x="8887885" y="149434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47"/>
            <p:cNvSpPr>
              <a:spLocks/>
            </p:cNvSpPr>
            <p:nvPr userDrawn="1"/>
          </p:nvSpPr>
          <p:spPr bwMode="gray">
            <a:xfrm>
              <a:off x="8887885" y="1431794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8"/>
            <p:cNvSpPr>
              <a:spLocks/>
            </p:cNvSpPr>
            <p:nvPr userDrawn="1"/>
          </p:nvSpPr>
          <p:spPr bwMode="gray">
            <a:xfrm>
              <a:off x="8887885" y="1366262"/>
              <a:ext cx="256171" cy="4170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49"/>
            <p:cNvSpPr>
              <a:spLocks/>
            </p:cNvSpPr>
            <p:nvPr userDrawn="1"/>
          </p:nvSpPr>
          <p:spPr bwMode="gray">
            <a:xfrm>
              <a:off x="8887885" y="1300730"/>
              <a:ext cx="256171" cy="4468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50"/>
            <p:cNvSpPr>
              <a:spLocks/>
            </p:cNvSpPr>
            <p:nvPr userDrawn="1"/>
          </p:nvSpPr>
          <p:spPr bwMode="gray">
            <a:xfrm>
              <a:off x="8464906" y="1127963"/>
              <a:ext cx="1102130" cy="109915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2 w 381"/>
                <a:gd name="T17" fmla="*/ 322 h 381"/>
                <a:gd name="T18" fmla="*/ 190 w 381"/>
                <a:gd name="T19" fmla="*/ 376 h 381"/>
                <a:gd name="T20" fmla="*/ 59 w 381"/>
                <a:gd name="T21" fmla="*/ 322 h 381"/>
                <a:gd name="T22" fmla="*/ 4 w 381"/>
                <a:gd name="T23" fmla="*/ 190 h 381"/>
                <a:gd name="T24" fmla="*/ 59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2" y="322"/>
                  </a:cubicBezTo>
                  <a:cubicBezTo>
                    <a:pt x="288" y="356"/>
                    <a:pt x="242" y="376"/>
                    <a:pt x="190" y="376"/>
                  </a:cubicBezTo>
                  <a:cubicBezTo>
                    <a:pt x="139" y="376"/>
                    <a:pt x="92" y="356"/>
                    <a:pt x="59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9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51"/>
            <p:cNvSpPr>
              <a:spLocks/>
            </p:cNvSpPr>
            <p:nvPr userDrawn="1"/>
          </p:nvSpPr>
          <p:spPr bwMode="gray">
            <a:xfrm>
              <a:off x="6898094" y="3320308"/>
              <a:ext cx="634468" cy="717875"/>
            </a:xfrm>
            <a:custGeom>
              <a:avLst/>
              <a:gdLst>
                <a:gd name="T0" fmla="*/ 0 w 213"/>
                <a:gd name="T1" fmla="*/ 0 h 241"/>
                <a:gd name="T2" fmla="*/ 0 w 213"/>
                <a:gd name="T3" fmla="*/ 241 h 241"/>
                <a:gd name="T4" fmla="*/ 213 w 213"/>
                <a:gd name="T5" fmla="*/ 241 h 241"/>
                <a:gd name="T6" fmla="*/ 213 w 213"/>
                <a:gd name="T7" fmla="*/ 227 h 241"/>
                <a:gd name="T8" fmla="*/ 15 w 213"/>
                <a:gd name="T9" fmla="*/ 227 h 241"/>
                <a:gd name="T10" fmla="*/ 15 w 213"/>
                <a:gd name="T11" fmla="*/ 0 h 241"/>
                <a:gd name="T12" fmla="*/ 0 w 213"/>
                <a:gd name="T13" fmla="*/ 0 h 241"/>
                <a:gd name="T14" fmla="*/ 0 w 213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1">
                  <a:moveTo>
                    <a:pt x="0" y="0"/>
                  </a:moveTo>
                  <a:lnTo>
                    <a:pt x="0" y="241"/>
                  </a:lnTo>
                  <a:lnTo>
                    <a:pt x="213" y="241"/>
                  </a:lnTo>
                  <a:lnTo>
                    <a:pt x="213" y="227"/>
                  </a:lnTo>
                  <a:lnTo>
                    <a:pt x="15" y="22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52"/>
            <p:cNvSpPr>
              <a:spLocks noChangeArrowheads="1"/>
            </p:cNvSpPr>
            <p:nvPr userDrawn="1"/>
          </p:nvSpPr>
          <p:spPr bwMode="gray">
            <a:xfrm>
              <a:off x="6871285" y="3409670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53"/>
            <p:cNvSpPr>
              <a:spLocks/>
            </p:cNvSpPr>
            <p:nvPr userDrawn="1"/>
          </p:nvSpPr>
          <p:spPr bwMode="gray">
            <a:xfrm>
              <a:off x="6871285" y="3409670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54"/>
            <p:cNvSpPr>
              <a:spLocks noChangeArrowheads="1"/>
            </p:cNvSpPr>
            <p:nvPr userDrawn="1"/>
          </p:nvSpPr>
          <p:spPr bwMode="gray">
            <a:xfrm>
              <a:off x="6871285" y="3496052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55"/>
            <p:cNvSpPr>
              <a:spLocks/>
            </p:cNvSpPr>
            <p:nvPr userDrawn="1"/>
          </p:nvSpPr>
          <p:spPr bwMode="gray">
            <a:xfrm>
              <a:off x="6871285" y="3496052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56"/>
            <p:cNvSpPr>
              <a:spLocks noChangeArrowheads="1"/>
            </p:cNvSpPr>
            <p:nvPr userDrawn="1"/>
          </p:nvSpPr>
          <p:spPr bwMode="gray">
            <a:xfrm>
              <a:off x="6871285" y="3579456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57"/>
            <p:cNvSpPr>
              <a:spLocks/>
            </p:cNvSpPr>
            <p:nvPr userDrawn="1"/>
          </p:nvSpPr>
          <p:spPr bwMode="gray">
            <a:xfrm>
              <a:off x="6871285" y="3579456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58"/>
            <p:cNvSpPr>
              <a:spLocks noChangeArrowheads="1"/>
            </p:cNvSpPr>
            <p:nvPr userDrawn="1"/>
          </p:nvSpPr>
          <p:spPr bwMode="gray">
            <a:xfrm>
              <a:off x="6871285" y="3665840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59"/>
            <p:cNvSpPr>
              <a:spLocks/>
            </p:cNvSpPr>
            <p:nvPr userDrawn="1"/>
          </p:nvSpPr>
          <p:spPr bwMode="gray">
            <a:xfrm>
              <a:off x="6871285" y="3665840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60"/>
            <p:cNvSpPr>
              <a:spLocks noChangeArrowheads="1"/>
            </p:cNvSpPr>
            <p:nvPr userDrawn="1"/>
          </p:nvSpPr>
          <p:spPr bwMode="gray">
            <a:xfrm>
              <a:off x="6871285" y="3749245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61"/>
            <p:cNvSpPr>
              <a:spLocks/>
            </p:cNvSpPr>
            <p:nvPr userDrawn="1"/>
          </p:nvSpPr>
          <p:spPr bwMode="gray">
            <a:xfrm>
              <a:off x="6871285" y="3749245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62"/>
            <p:cNvSpPr>
              <a:spLocks noChangeArrowheads="1"/>
            </p:cNvSpPr>
            <p:nvPr userDrawn="1"/>
          </p:nvSpPr>
          <p:spPr bwMode="gray">
            <a:xfrm>
              <a:off x="6871285" y="3835627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63"/>
            <p:cNvSpPr>
              <a:spLocks/>
            </p:cNvSpPr>
            <p:nvPr userDrawn="1"/>
          </p:nvSpPr>
          <p:spPr bwMode="gray">
            <a:xfrm>
              <a:off x="6871285" y="3835627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64"/>
            <p:cNvSpPr>
              <a:spLocks noChangeArrowheads="1"/>
            </p:cNvSpPr>
            <p:nvPr userDrawn="1"/>
          </p:nvSpPr>
          <p:spPr bwMode="gray">
            <a:xfrm>
              <a:off x="6871285" y="3922011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65"/>
            <p:cNvSpPr>
              <a:spLocks/>
            </p:cNvSpPr>
            <p:nvPr userDrawn="1"/>
          </p:nvSpPr>
          <p:spPr bwMode="gray">
            <a:xfrm>
              <a:off x="6871285" y="3922011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66"/>
            <p:cNvSpPr>
              <a:spLocks noChangeArrowheads="1"/>
            </p:cNvSpPr>
            <p:nvPr userDrawn="1"/>
          </p:nvSpPr>
          <p:spPr bwMode="gray">
            <a:xfrm>
              <a:off x="7449158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67"/>
            <p:cNvSpPr>
              <a:spLocks/>
            </p:cNvSpPr>
            <p:nvPr userDrawn="1"/>
          </p:nvSpPr>
          <p:spPr bwMode="gray">
            <a:xfrm>
              <a:off x="7449158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68"/>
            <p:cNvSpPr>
              <a:spLocks noChangeArrowheads="1"/>
            </p:cNvSpPr>
            <p:nvPr userDrawn="1"/>
          </p:nvSpPr>
          <p:spPr bwMode="gray">
            <a:xfrm>
              <a:off x="7362776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69"/>
            <p:cNvSpPr>
              <a:spLocks/>
            </p:cNvSpPr>
            <p:nvPr userDrawn="1"/>
          </p:nvSpPr>
          <p:spPr bwMode="gray">
            <a:xfrm>
              <a:off x="7362776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70"/>
            <p:cNvSpPr>
              <a:spLocks noChangeArrowheads="1"/>
            </p:cNvSpPr>
            <p:nvPr userDrawn="1"/>
          </p:nvSpPr>
          <p:spPr bwMode="gray">
            <a:xfrm>
              <a:off x="7276392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71"/>
            <p:cNvSpPr>
              <a:spLocks/>
            </p:cNvSpPr>
            <p:nvPr userDrawn="1"/>
          </p:nvSpPr>
          <p:spPr bwMode="gray">
            <a:xfrm>
              <a:off x="7276392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72"/>
            <p:cNvSpPr>
              <a:spLocks noChangeArrowheads="1"/>
            </p:cNvSpPr>
            <p:nvPr userDrawn="1"/>
          </p:nvSpPr>
          <p:spPr bwMode="gray">
            <a:xfrm>
              <a:off x="7190010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73"/>
            <p:cNvSpPr>
              <a:spLocks/>
            </p:cNvSpPr>
            <p:nvPr userDrawn="1"/>
          </p:nvSpPr>
          <p:spPr bwMode="gray">
            <a:xfrm>
              <a:off x="7190010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74"/>
            <p:cNvSpPr>
              <a:spLocks noChangeArrowheads="1"/>
            </p:cNvSpPr>
            <p:nvPr userDrawn="1"/>
          </p:nvSpPr>
          <p:spPr bwMode="gray">
            <a:xfrm>
              <a:off x="7106605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75"/>
            <p:cNvSpPr>
              <a:spLocks/>
            </p:cNvSpPr>
            <p:nvPr userDrawn="1"/>
          </p:nvSpPr>
          <p:spPr bwMode="gray">
            <a:xfrm>
              <a:off x="7106605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76"/>
            <p:cNvSpPr>
              <a:spLocks noChangeArrowheads="1"/>
            </p:cNvSpPr>
            <p:nvPr userDrawn="1"/>
          </p:nvSpPr>
          <p:spPr bwMode="gray">
            <a:xfrm>
              <a:off x="7020221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77"/>
            <p:cNvSpPr>
              <a:spLocks/>
            </p:cNvSpPr>
            <p:nvPr userDrawn="1"/>
          </p:nvSpPr>
          <p:spPr bwMode="gray">
            <a:xfrm>
              <a:off x="7020221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78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  <a:gd name="T16" fmla="*/ 25 w 54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79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80"/>
            <p:cNvSpPr>
              <a:spLocks/>
            </p:cNvSpPr>
            <p:nvPr userDrawn="1"/>
          </p:nvSpPr>
          <p:spPr bwMode="gray">
            <a:xfrm>
              <a:off x="7029159" y="3397755"/>
              <a:ext cx="437872" cy="518299"/>
            </a:xfrm>
            <a:custGeom>
              <a:avLst/>
              <a:gdLst>
                <a:gd name="T0" fmla="*/ 117 w 147"/>
                <a:gd name="T1" fmla="*/ 174 h 174"/>
                <a:gd name="T2" fmla="*/ 84 w 147"/>
                <a:gd name="T3" fmla="*/ 113 h 174"/>
                <a:gd name="T4" fmla="*/ 54 w 147"/>
                <a:gd name="T5" fmla="*/ 168 h 174"/>
                <a:gd name="T6" fmla="*/ 27 w 147"/>
                <a:gd name="T7" fmla="*/ 99 h 174"/>
                <a:gd name="T8" fmla="*/ 16 w 147"/>
                <a:gd name="T9" fmla="*/ 132 h 174"/>
                <a:gd name="T10" fmla="*/ 0 w 147"/>
                <a:gd name="T11" fmla="*/ 128 h 174"/>
                <a:gd name="T12" fmla="*/ 26 w 147"/>
                <a:gd name="T13" fmla="*/ 46 h 174"/>
                <a:gd name="T14" fmla="*/ 57 w 147"/>
                <a:gd name="T15" fmla="*/ 128 h 174"/>
                <a:gd name="T16" fmla="*/ 84 w 147"/>
                <a:gd name="T17" fmla="*/ 77 h 174"/>
                <a:gd name="T18" fmla="*/ 109 w 147"/>
                <a:gd name="T19" fmla="*/ 122 h 174"/>
                <a:gd name="T20" fmla="*/ 130 w 147"/>
                <a:gd name="T21" fmla="*/ 0 h 174"/>
                <a:gd name="T22" fmla="*/ 147 w 147"/>
                <a:gd name="T23" fmla="*/ 3 h 174"/>
                <a:gd name="T24" fmla="*/ 117 w 147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74">
                  <a:moveTo>
                    <a:pt x="117" y="174"/>
                  </a:moveTo>
                  <a:lnTo>
                    <a:pt x="84" y="113"/>
                  </a:lnTo>
                  <a:lnTo>
                    <a:pt x="54" y="168"/>
                  </a:lnTo>
                  <a:lnTo>
                    <a:pt x="27" y="99"/>
                  </a:lnTo>
                  <a:lnTo>
                    <a:pt x="16" y="132"/>
                  </a:lnTo>
                  <a:lnTo>
                    <a:pt x="0" y="128"/>
                  </a:lnTo>
                  <a:lnTo>
                    <a:pt x="26" y="46"/>
                  </a:lnTo>
                  <a:lnTo>
                    <a:pt x="57" y="128"/>
                  </a:lnTo>
                  <a:lnTo>
                    <a:pt x="84" y="77"/>
                  </a:lnTo>
                  <a:lnTo>
                    <a:pt x="109" y="122"/>
                  </a:lnTo>
                  <a:lnTo>
                    <a:pt x="130" y="0"/>
                  </a:lnTo>
                  <a:lnTo>
                    <a:pt x="147" y="3"/>
                  </a:lnTo>
                  <a:lnTo>
                    <a:pt x="117" y="174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81"/>
            <p:cNvSpPr>
              <a:spLocks/>
            </p:cNvSpPr>
            <p:nvPr userDrawn="1"/>
          </p:nvSpPr>
          <p:spPr bwMode="gray">
            <a:xfrm>
              <a:off x="7338946" y="3347115"/>
              <a:ext cx="181702" cy="172766"/>
            </a:xfrm>
            <a:custGeom>
              <a:avLst/>
              <a:gdLst>
                <a:gd name="T0" fmla="*/ 57 w 61"/>
                <a:gd name="T1" fmla="*/ 58 h 58"/>
                <a:gd name="T2" fmla="*/ 33 w 61"/>
                <a:gd name="T3" fmla="*/ 24 h 58"/>
                <a:gd name="T4" fmla="*/ 0 w 61"/>
                <a:gd name="T5" fmla="*/ 48 h 58"/>
                <a:gd name="T6" fmla="*/ 4 w 61"/>
                <a:gd name="T7" fmla="*/ 23 h 58"/>
                <a:gd name="T8" fmla="*/ 38 w 61"/>
                <a:gd name="T9" fmla="*/ 0 h 58"/>
                <a:gd name="T10" fmla="*/ 61 w 61"/>
                <a:gd name="T11" fmla="*/ 33 h 58"/>
                <a:gd name="T12" fmla="*/ 57 w 61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8">
                  <a:moveTo>
                    <a:pt x="57" y="58"/>
                  </a:moveTo>
                  <a:lnTo>
                    <a:pt x="33" y="24"/>
                  </a:lnTo>
                  <a:lnTo>
                    <a:pt x="0" y="48"/>
                  </a:lnTo>
                  <a:lnTo>
                    <a:pt x="4" y="23"/>
                  </a:lnTo>
                  <a:lnTo>
                    <a:pt x="38" y="0"/>
                  </a:lnTo>
                  <a:lnTo>
                    <a:pt x="61" y="33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82"/>
            <p:cNvSpPr>
              <a:spLocks/>
            </p:cNvSpPr>
            <p:nvPr userDrawn="1"/>
          </p:nvSpPr>
          <p:spPr bwMode="gray">
            <a:xfrm>
              <a:off x="7279372" y="3627116"/>
              <a:ext cx="77447" cy="134044"/>
            </a:xfrm>
            <a:custGeom>
              <a:avLst/>
              <a:gdLst>
                <a:gd name="T0" fmla="*/ 0 w 26"/>
                <a:gd name="T1" fmla="*/ 0 h 45"/>
                <a:gd name="T2" fmla="*/ 6 w 26"/>
                <a:gd name="T3" fmla="*/ 0 h 45"/>
                <a:gd name="T4" fmla="*/ 26 w 26"/>
                <a:gd name="T5" fmla="*/ 37 h 45"/>
                <a:gd name="T6" fmla="*/ 25 w 26"/>
                <a:gd name="T7" fmla="*/ 45 h 45"/>
                <a:gd name="T8" fmla="*/ 0 w 2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5">
                  <a:moveTo>
                    <a:pt x="0" y="0"/>
                  </a:moveTo>
                  <a:lnTo>
                    <a:pt x="6" y="0"/>
                  </a:lnTo>
                  <a:lnTo>
                    <a:pt x="26" y="37"/>
                  </a:lnTo>
                  <a:lnTo>
                    <a:pt x="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83"/>
            <p:cNvSpPr>
              <a:spLocks/>
            </p:cNvSpPr>
            <p:nvPr userDrawn="1"/>
          </p:nvSpPr>
          <p:spPr bwMode="gray">
            <a:xfrm>
              <a:off x="7190010" y="3734350"/>
              <a:ext cx="98297" cy="163831"/>
            </a:xfrm>
            <a:custGeom>
              <a:avLst/>
              <a:gdLst>
                <a:gd name="T0" fmla="*/ 0 w 33"/>
                <a:gd name="T1" fmla="*/ 55 h 55"/>
                <a:gd name="T2" fmla="*/ 6 w 33"/>
                <a:gd name="T3" fmla="*/ 55 h 55"/>
                <a:gd name="T4" fmla="*/ 33 w 33"/>
                <a:gd name="T5" fmla="*/ 7 h 55"/>
                <a:gd name="T6" fmla="*/ 30 w 33"/>
                <a:gd name="T7" fmla="*/ 0 h 55"/>
                <a:gd name="T8" fmla="*/ 0 w 3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5">
                  <a:moveTo>
                    <a:pt x="0" y="55"/>
                  </a:moveTo>
                  <a:lnTo>
                    <a:pt x="6" y="55"/>
                  </a:lnTo>
                  <a:lnTo>
                    <a:pt x="33" y="7"/>
                  </a:lnTo>
                  <a:lnTo>
                    <a:pt x="3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84"/>
            <p:cNvSpPr>
              <a:spLocks/>
            </p:cNvSpPr>
            <p:nvPr userDrawn="1"/>
          </p:nvSpPr>
          <p:spPr bwMode="gray">
            <a:xfrm>
              <a:off x="7106605" y="3534776"/>
              <a:ext cx="101277" cy="244256"/>
            </a:xfrm>
            <a:custGeom>
              <a:avLst/>
              <a:gdLst>
                <a:gd name="T0" fmla="*/ 0 w 34"/>
                <a:gd name="T1" fmla="*/ 0 h 82"/>
                <a:gd name="T2" fmla="*/ 6 w 34"/>
                <a:gd name="T3" fmla="*/ 0 h 82"/>
                <a:gd name="T4" fmla="*/ 34 w 34"/>
                <a:gd name="T5" fmla="*/ 76 h 82"/>
                <a:gd name="T6" fmla="*/ 31 w 34"/>
                <a:gd name="T7" fmla="*/ 82 h 82"/>
                <a:gd name="T8" fmla="*/ 0 w 34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2">
                  <a:moveTo>
                    <a:pt x="0" y="0"/>
                  </a:moveTo>
                  <a:lnTo>
                    <a:pt x="6" y="0"/>
                  </a:lnTo>
                  <a:lnTo>
                    <a:pt x="34" y="76"/>
                  </a:lnTo>
                  <a:lnTo>
                    <a:pt x="31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85"/>
            <p:cNvSpPr>
              <a:spLocks/>
            </p:cNvSpPr>
            <p:nvPr userDrawn="1"/>
          </p:nvSpPr>
          <p:spPr bwMode="gray">
            <a:xfrm>
              <a:off x="7076818" y="3692648"/>
              <a:ext cx="44680" cy="98299"/>
            </a:xfrm>
            <a:custGeom>
              <a:avLst/>
              <a:gdLst>
                <a:gd name="T0" fmla="*/ 0 w 15"/>
                <a:gd name="T1" fmla="*/ 33 h 33"/>
                <a:gd name="T2" fmla="*/ 6 w 15"/>
                <a:gd name="T3" fmla="*/ 33 h 33"/>
                <a:gd name="T4" fmla="*/ 15 w 15"/>
                <a:gd name="T5" fmla="*/ 7 h 33"/>
                <a:gd name="T6" fmla="*/ 11 w 15"/>
                <a:gd name="T7" fmla="*/ 0 h 33"/>
                <a:gd name="T8" fmla="*/ 0 w 15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3">
                  <a:moveTo>
                    <a:pt x="0" y="33"/>
                  </a:moveTo>
                  <a:lnTo>
                    <a:pt x="6" y="33"/>
                  </a:lnTo>
                  <a:lnTo>
                    <a:pt x="15" y="7"/>
                  </a:lnTo>
                  <a:lnTo>
                    <a:pt x="1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86"/>
            <p:cNvSpPr>
              <a:spLocks/>
            </p:cNvSpPr>
            <p:nvPr userDrawn="1"/>
          </p:nvSpPr>
          <p:spPr bwMode="gray">
            <a:xfrm>
              <a:off x="6653839" y="3147542"/>
              <a:ext cx="1105107" cy="1096172"/>
            </a:xfrm>
            <a:custGeom>
              <a:avLst/>
              <a:gdLst>
                <a:gd name="T0" fmla="*/ 378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8 w 381"/>
                <a:gd name="T13" fmla="*/ 190 h 381"/>
                <a:gd name="T14" fmla="*/ 376 w 381"/>
                <a:gd name="T15" fmla="*/ 190 h 381"/>
                <a:gd name="T16" fmla="*/ 322 w 381"/>
                <a:gd name="T17" fmla="*/ 322 h 381"/>
                <a:gd name="T18" fmla="*/ 190 w 381"/>
                <a:gd name="T19" fmla="*/ 377 h 381"/>
                <a:gd name="T20" fmla="*/ 58 w 381"/>
                <a:gd name="T21" fmla="*/ 322 h 381"/>
                <a:gd name="T22" fmla="*/ 4 w 381"/>
                <a:gd name="T23" fmla="*/ 190 h 381"/>
                <a:gd name="T24" fmla="*/ 58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6 w 381"/>
                <a:gd name="T31" fmla="*/ 190 h 381"/>
                <a:gd name="T32" fmla="*/ 378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8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5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5" y="381"/>
                    <a:pt x="381" y="295"/>
                    <a:pt x="381" y="190"/>
                  </a:cubicBezTo>
                  <a:cubicBezTo>
                    <a:pt x="378" y="190"/>
                    <a:pt x="378" y="190"/>
                    <a:pt x="378" y="190"/>
                  </a:cubicBezTo>
                  <a:cubicBezTo>
                    <a:pt x="376" y="190"/>
                    <a:pt x="376" y="190"/>
                    <a:pt x="376" y="190"/>
                  </a:cubicBezTo>
                  <a:cubicBezTo>
                    <a:pt x="376" y="242"/>
                    <a:pt x="356" y="288"/>
                    <a:pt x="322" y="322"/>
                  </a:cubicBezTo>
                  <a:cubicBezTo>
                    <a:pt x="288" y="356"/>
                    <a:pt x="242" y="377"/>
                    <a:pt x="190" y="377"/>
                  </a:cubicBezTo>
                  <a:cubicBezTo>
                    <a:pt x="139" y="377"/>
                    <a:pt x="92" y="356"/>
                    <a:pt x="58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8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6" y="139"/>
                    <a:pt x="376" y="190"/>
                  </a:cubicBezTo>
                  <a:lnTo>
                    <a:pt x="378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87"/>
            <p:cNvSpPr>
              <a:spLocks/>
            </p:cNvSpPr>
            <p:nvPr userDrawn="1"/>
          </p:nvSpPr>
          <p:spPr bwMode="gray">
            <a:xfrm>
              <a:off x="10436824" y="3570521"/>
              <a:ext cx="396170" cy="515321"/>
            </a:xfrm>
            <a:custGeom>
              <a:avLst/>
              <a:gdLst>
                <a:gd name="T0" fmla="*/ 137 w 137"/>
                <a:gd name="T1" fmla="*/ 42 h 179"/>
                <a:gd name="T2" fmla="*/ 137 w 137"/>
                <a:gd name="T3" fmla="*/ 179 h 179"/>
                <a:gd name="T4" fmla="*/ 0 w 137"/>
                <a:gd name="T5" fmla="*/ 42 h 179"/>
                <a:gd name="T6" fmla="*/ 7 w 137"/>
                <a:gd name="T7" fmla="*/ 0 h 179"/>
                <a:gd name="T8" fmla="*/ 137 w 137"/>
                <a:gd name="T9" fmla="*/ 4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9">
                  <a:moveTo>
                    <a:pt x="137" y="42"/>
                  </a:moveTo>
                  <a:cubicBezTo>
                    <a:pt x="137" y="179"/>
                    <a:pt x="137" y="179"/>
                    <a:pt x="137" y="179"/>
                  </a:cubicBezTo>
                  <a:cubicBezTo>
                    <a:pt x="61" y="179"/>
                    <a:pt x="0" y="118"/>
                    <a:pt x="0" y="42"/>
                  </a:cubicBezTo>
                  <a:cubicBezTo>
                    <a:pt x="0" y="27"/>
                    <a:pt x="2" y="14"/>
                    <a:pt x="7" y="0"/>
                  </a:cubicBezTo>
                  <a:lnTo>
                    <a:pt x="137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88"/>
            <p:cNvSpPr>
              <a:spLocks/>
            </p:cNvSpPr>
            <p:nvPr userDrawn="1"/>
          </p:nvSpPr>
          <p:spPr bwMode="gray">
            <a:xfrm>
              <a:off x="10832994" y="3299456"/>
              <a:ext cx="396170" cy="786384"/>
            </a:xfrm>
            <a:custGeom>
              <a:avLst/>
              <a:gdLst>
                <a:gd name="T0" fmla="*/ 0 w 137"/>
                <a:gd name="T1" fmla="*/ 136 h 273"/>
                <a:gd name="T2" fmla="*/ 0 w 137"/>
                <a:gd name="T3" fmla="*/ 0 h 273"/>
                <a:gd name="T4" fmla="*/ 137 w 137"/>
                <a:gd name="T5" fmla="*/ 136 h 273"/>
                <a:gd name="T6" fmla="*/ 0 w 137"/>
                <a:gd name="T7" fmla="*/ 273 h 273"/>
                <a:gd name="T8" fmla="*/ 0 w 137"/>
                <a:gd name="T9" fmla="*/ 13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73">
                  <a:moveTo>
                    <a:pt x="0" y="13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5" y="0"/>
                    <a:pt x="137" y="61"/>
                    <a:pt x="137" y="136"/>
                  </a:cubicBezTo>
                  <a:cubicBezTo>
                    <a:pt x="137" y="212"/>
                    <a:pt x="75" y="273"/>
                    <a:pt x="0" y="273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89"/>
            <p:cNvSpPr>
              <a:spLocks/>
            </p:cNvSpPr>
            <p:nvPr userDrawn="1"/>
          </p:nvSpPr>
          <p:spPr bwMode="gray">
            <a:xfrm>
              <a:off x="10278951" y="3144562"/>
              <a:ext cx="1105107" cy="109617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1 w 381"/>
                <a:gd name="T5" fmla="*/ 0 h 381"/>
                <a:gd name="T6" fmla="*/ 0 w 381"/>
                <a:gd name="T7" fmla="*/ 190 h 381"/>
                <a:gd name="T8" fmla="*/ 191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3 w 381"/>
                <a:gd name="T17" fmla="*/ 322 h 381"/>
                <a:gd name="T18" fmla="*/ 191 w 381"/>
                <a:gd name="T19" fmla="*/ 377 h 381"/>
                <a:gd name="T20" fmla="*/ 59 w 381"/>
                <a:gd name="T21" fmla="*/ 322 h 381"/>
                <a:gd name="T22" fmla="*/ 5 w 381"/>
                <a:gd name="T23" fmla="*/ 190 h 381"/>
                <a:gd name="T24" fmla="*/ 59 w 381"/>
                <a:gd name="T25" fmla="*/ 59 h 381"/>
                <a:gd name="T26" fmla="*/ 191 w 381"/>
                <a:gd name="T27" fmla="*/ 4 h 381"/>
                <a:gd name="T28" fmla="*/ 323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1" y="0"/>
                  </a:cubicBezTo>
                  <a:cubicBezTo>
                    <a:pt x="86" y="0"/>
                    <a:pt x="0" y="85"/>
                    <a:pt x="0" y="190"/>
                  </a:cubicBezTo>
                  <a:cubicBezTo>
                    <a:pt x="0" y="295"/>
                    <a:pt x="86" y="381"/>
                    <a:pt x="191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3" y="322"/>
                  </a:cubicBezTo>
                  <a:cubicBezTo>
                    <a:pt x="289" y="356"/>
                    <a:pt x="242" y="377"/>
                    <a:pt x="191" y="377"/>
                  </a:cubicBezTo>
                  <a:cubicBezTo>
                    <a:pt x="139" y="377"/>
                    <a:pt x="93" y="356"/>
                    <a:pt x="59" y="322"/>
                  </a:cubicBezTo>
                  <a:cubicBezTo>
                    <a:pt x="25" y="288"/>
                    <a:pt x="5" y="242"/>
                    <a:pt x="5" y="190"/>
                  </a:cubicBezTo>
                  <a:cubicBezTo>
                    <a:pt x="5" y="139"/>
                    <a:pt x="25" y="92"/>
                    <a:pt x="59" y="59"/>
                  </a:cubicBezTo>
                  <a:cubicBezTo>
                    <a:pt x="93" y="25"/>
                    <a:pt x="139" y="4"/>
                    <a:pt x="191" y="4"/>
                  </a:cubicBezTo>
                  <a:cubicBezTo>
                    <a:pt x="242" y="4"/>
                    <a:pt x="289" y="25"/>
                    <a:pt x="323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90"/>
            <p:cNvSpPr>
              <a:spLocks/>
            </p:cNvSpPr>
            <p:nvPr userDrawn="1"/>
          </p:nvSpPr>
          <p:spPr bwMode="gray">
            <a:xfrm flipH="1">
              <a:off x="8831288" y="4586267"/>
              <a:ext cx="268086" cy="1298726"/>
            </a:xfrm>
            <a:custGeom>
              <a:avLst/>
              <a:gdLst>
                <a:gd name="T0" fmla="*/ 92 w 92"/>
                <a:gd name="T1" fmla="*/ 0 h 451"/>
                <a:gd name="T2" fmla="*/ 0 w 92"/>
                <a:gd name="T3" fmla="*/ 0 h 451"/>
                <a:gd name="T4" fmla="*/ 0 w 92"/>
                <a:gd name="T5" fmla="*/ 433 h 451"/>
                <a:gd name="T6" fmla="*/ 18 w 92"/>
                <a:gd name="T7" fmla="*/ 451 h 451"/>
                <a:gd name="T8" fmla="*/ 73 w 92"/>
                <a:gd name="T9" fmla="*/ 451 h 451"/>
                <a:gd name="T10" fmla="*/ 92 w 92"/>
                <a:gd name="T11" fmla="*/ 433 h 451"/>
                <a:gd name="T12" fmla="*/ 92 w 92"/>
                <a:gd name="T13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51">
                  <a:moveTo>
                    <a:pt x="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73" y="451"/>
                    <a:pt x="73" y="451"/>
                    <a:pt x="73" y="451"/>
                  </a:cubicBezTo>
                  <a:cubicBezTo>
                    <a:pt x="84" y="451"/>
                    <a:pt x="92" y="443"/>
                    <a:pt x="92" y="433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91"/>
            <p:cNvSpPr>
              <a:spLocks noEditPoints="1"/>
            </p:cNvSpPr>
            <p:nvPr userDrawn="1"/>
          </p:nvSpPr>
          <p:spPr bwMode="gray">
            <a:xfrm flipH="1">
              <a:off x="9021927" y="4586267"/>
              <a:ext cx="77447" cy="1298726"/>
            </a:xfrm>
            <a:custGeom>
              <a:avLst/>
              <a:gdLst>
                <a:gd name="T0" fmla="*/ 0 w 26"/>
                <a:gd name="T1" fmla="*/ 270 h 451"/>
                <a:gd name="T2" fmla="*/ 0 w 26"/>
                <a:gd name="T3" fmla="*/ 433 h 451"/>
                <a:gd name="T4" fmla="*/ 18 w 26"/>
                <a:gd name="T5" fmla="*/ 451 h 451"/>
                <a:gd name="T6" fmla="*/ 26 w 26"/>
                <a:gd name="T7" fmla="*/ 451 h 451"/>
                <a:gd name="T8" fmla="*/ 26 w 26"/>
                <a:gd name="T9" fmla="*/ 382 h 451"/>
                <a:gd name="T10" fmla="*/ 8 w 26"/>
                <a:gd name="T11" fmla="*/ 356 h 451"/>
                <a:gd name="T12" fmla="*/ 8 w 26"/>
                <a:gd name="T13" fmla="*/ 355 h 451"/>
                <a:gd name="T14" fmla="*/ 8 w 26"/>
                <a:gd name="T15" fmla="*/ 355 h 451"/>
                <a:gd name="T16" fmla="*/ 8 w 26"/>
                <a:gd name="T17" fmla="*/ 355 h 451"/>
                <a:gd name="T18" fmla="*/ 26 w 26"/>
                <a:gd name="T19" fmla="*/ 329 h 451"/>
                <a:gd name="T20" fmla="*/ 26 w 26"/>
                <a:gd name="T21" fmla="*/ 321 h 451"/>
                <a:gd name="T22" fmla="*/ 16 w 26"/>
                <a:gd name="T23" fmla="*/ 298 h 451"/>
                <a:gd name="T24" fmla="*/ 16 w 26"/>
                <a:gd name="T25" fmla="*/ 298 h 451"/>
                <a:gd name="T26" fmla="*/ 16 w 26"/>
                <a:gd name="T27" fmla="*/ 298 h 451"/>
                <a:gd name="T28" fmla="*/ 16 w 26"/>
                <a:gd name="T29" fmla="*/ 298 h 451"/>
                <a:gd name="T30" fmla="*/ 26 w 26"/>
                <a:gd name="T31" fmla="*/ 276 h 451"/>
                <a:gd name="T32" fmla="*/ 26 w 26"/>
                <a:gd name="T33" fmla="*/ 270 h 451"/>
                <a:gd name="T34" fmla="*/ 1 w 26"/>
                <a:gd name="T35" fmla="*/ 270 h 451"/>
                <a:gd name="T36" fmla="*/ 0 w 26"/>
                <a:gd name="T37" fmla="*/ 270 h 451"/>
                <a:gd name="T38" fmla="*/ 26 w 26"/>
                <a:gd name="T39" fmla="*/ 209 h 451"/>
                <a:gd name="T40" fmla="*/ 0 w 26"/>
                <a:gd name="T41" fmla="*/ 209 h 451"/>
                <a:gd name="T42" fmla="*/ 0 w 26"/>
                <a:gd name="T43" fmla="*/ 213 h 451"/>
                <a:gd name="T44" fmla="*/ 1 w 26"/>
                <a:gd name="T45" fmla="*/ 213 h 451"/>
                <a:gd name="T46" fmla="*/ 26 w 26"/>
                <a:gd name="T47" fmla="*/ 213 h 451"/>
                <a:gd name="T48" fmla="*/ 26 w 26"/>
                <a:gd name="T49" fmla="*/ 209 h 451"/>
                <a:gd name="T50" fmla="*/ 26 w 26"/>
                <a:gd name="T51" fmla="*/ 0 h 451"/>
                <a:gd name="T52" fmla="*/ 0 w 26"/>
                <a:gd name="T53" fmla="*/ 0 h 451"/>
                <a:gd name="T54" fmla="*/ 0 w 26"/>
                <a:gd name="T55" fmla="*/ 152 h 451"/>
                <a:gd name="T56" fmla="*/ 26 w 26"/>
                <a:gd name="T57" fmla="*/ 152 h 451"/>
                <a:gd name="T58" fmla="*/ 26 w 26"/>
                <a:gd name="T5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451">
                  <a:moveTo>
                    <a:pt x="0" y="270"/>
                  </a:move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26" y="451"/>
                    <a:pt x="26" y="451"/>
                    <a:pt x="26" y="451"/>
                  </a:cubicBezTo>
                  <a:cubicBezTo>
                    <a:pt x="26" y="382"/>
                    <a:pt x="26" y="382"/>
                    <a:pt x="26" y="382"/>
                  </a:cubicBezTo>
                  <a:cubicBezTo>
                    <a:pt x="16" y="378"/>
                    <a:pt x="8" y="368"/>
                    <a:pt x="8" y="356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43"/>
                    <a:pt x="16" y="333"/>
                    <a:pt x="26" y="329"/>
                  </a:cubicBezTo>
                  <a:cubicBezTo>
                    <a:pt x="26" y="321"/>
                    <a:pt x="26" y="321"/>
                    <a:pt x="26" y="321"/>
                  </a:cubicBezTo>
                  <a:cubicBezTo>
                    <a:pt x="20" y="315"/>
                    <a:pt x="16" y="307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89"/>
                    <a:pt x="20" y="281"/>
                    <a:pt x="26" y="276"/>
                  </a:cubicBezTo>
                  <a:cubicBezTo>
                    <a:pt x="26" y="270"/>
                    <a:pt x="26" y="270"/>
                    <a:pt x="26" y="270"/>
                  </a:cubicBezTo>
                  <a:cubicBezTo>
                    <a:pt x="1" y="270"/>
                    <a:pt x="1" y="270"/>
                    <a:pt x="1" y="270"/>
                  </a:cubicBezTo>
                  <a:cubicBezTo>
                    <a:pt x="0" y="270"/>
                    <a:pt x="0" y="270"/>
                    <a:pt x="0" y="270"/>
                  </a:cubicBezTo>
                  <a:moveTo>
                    <a:pt x="26" y="209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1" y="213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26" y="209"/>
                    <a:pt x="26" y="209"/>
                    <a:pt x="26" y="209"/>
                  </a:cubicBezTo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6676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92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close/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93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94"/>
            <p:cNvSpPr>
              <a:spLocks/>
            </p:cNvSpPr>
            <p:nvPr userDrawn="1"/>
          </p:nvSpPr>
          <p:spPr bwMode="gray">
            <a:xfrm flipH="1">
              <a:off x="8891978" y="5691376"/>
              <a:ext cx="77447" cy="193618"/>
            </a:xfrm>
            <a:custGeom>
              <a:avLst/>
              <a:gdLst>
                <a:gd name="T0" fmla="*/ 27 w 27"/>
                <a:gd name="T1" fmla="*/ 0 h 67"/>
                <a:gd name="T2" fmla="*/ 13 w 27"/>
                <a:gd name="T3" fmla="*/ 0 h 67"/>
                <a:gd name="T4" fmla="*/ 0 w 27"/>
                <a:gd name="T5" fmla="*/ 0 h 67"/>
                <a:gd name="T6" fmla="*/ 0 w 27"/>
                <a:gd name="T7" fmla="*/ 67 h 67"/>
                <a:gd name="T8" fmla="*/ 8 w 27"/>
                <a:gd name="T9" fmla="*/ 67 h 67"/>
                <a:gd name="T10" fmla="*/ 27 w 27"/>
                <a:gd name="T11" fmla="*/ 49 h 67"/>
                <a:gd name="T12" fmla="*/ 27 w 2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7">
                  <a:moveTo>
                    <a:pt x="2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9" y="67"/>
                    <a:pt x="27" y="59"/>
                    <a:pt x="27" y="49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95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163831"/>
            </a:xfrm>
            <a:custGeom>
              <a:avLst/>
              <a:gdLst>
                <a:gd name="T0" fmla="*/ 0 w 125"/>
                <a:gd name="T1" fmla="*/ 29 h 57"/>
                <a:gd name="T2" fmla="*/ 29 w 125"/>
                <a:gd name="T3" fmla="*/ 57 h 57"/>
                <a:gd name="T4" fmla="*/ 70 w 125"/>
                <a:gd name="T5" fmla="*/ 57 h 57"/>
                <a:gd name="T6" fmla="*/ 97 w 125"/>
                <a:gd name="T7" fmla="*/ 57 h 57"/>
                <a:gd name="T8" fmla="*/ 125 w 125"/>
                <a:gd name="T9" fmla="*/ 28 h 57"/>
                <a:gd name="T10" fmla="*/ 125 w 125"/>
                <a:gd name="T11" fmla="*/ 24 h 57"/>
                <a:gd name="T12" fmla="*/ 101 w 125"/>
                <a:gd name="T13" fmla="*/ 0 h 57"/>
                <a:gd name="T14" fmla="*/ 70 w 125"/>
                <a:gd name="T15" fmla="*/ 0 h 57"/>
                <a:gd name="T16" fmla="*/ 29 w 125"/>
                <a:gd name="T17" fmla="*/ 0 h 57"/>
                <a:gd name="T18" fmla="*/ 0 w 125"/>
                <a:gd name="T19" fmla="*/ 28 h 57"/>
                <a:gd name="T20" fmla="*/ 0 w 125"/>
                <a:gd name="T21" fmla="*/ 28 h 57"/>
                <a:gd name="T22" fmla="*/ 0 w 125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57">
                  <a:moveTo>
                    <a:pt x="0" y="29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13" y="57"/>
                    <a:pt x="125" y="44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6"/>
            <p:cNvSpPr>
              <a:spLocks/>
            </p:cNvSpPr>
            <p:nvPr userDrawn="1"/>
          </p:nvSpPr>
          <p:spPr bwMode="gray">
            <a:xfrm flipH="1">
              <a:off x="8707673" y="5517385"/>
              <a:ext cx="119149" cy="86384"/>
            </a:xfrm>
            <a:custGeom>
              <a:avLst/>
              <a:gdLst>
                <a:gd name="T0" fmla="*/ 17 w 41"/>
                <a:gd name="T1" fmla="*/ 0 h 30"/>
                <a:gd name="T2" fmla="*/ 0 w 41"/>
                <a:gd name="T3" fmla="*/ 0 h 30"/>
                <a:gd name="T4" fmla="*/ 17 w 41"/>
                <a:gd name="T5" fmla="*/ 0 h 30"/>
                <a:gd name="T6" fmla="*/ 41 w 41"/>
                <a:gd name="T7" fmla="*/ 24 h 30"/>
                <a:gd name="T8" fmla="*/ 41 w 41"/>
                <a:gd name="T9" fmla="*/ 28 h 30"/>
                <a:gd name="T10" fmla="*/ 41 w 41"/>
                <a:gd name="T11" fmla="*/ 29 h 30"/>
                <a:gd name="T12" fmla="*/ 41 w 41"/>
                <a:gd name="T13" fmla="*/ 30 h 30"/>
                <a:gd name="T14" fmla="*/ 41 w 41"/>
                <a:gd name="T15" fmla="*/ 28 h 30"/>
                <a:gd name="T16" fmla="*/ 41 w 41"/>
                <a:gd name="T17" fmla="*/ 24 h 30"/>
                <a:gd name="T18" fmla="*/ 17 w 41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0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1" y="0"/>
                    <a:pt x="41" y="11"/>
                    <a:pt x="41" y="24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30"/>
                    <a:pt x="41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11"/>
                    <a:pt x="31" y="0"/>
                    <a:pt x="17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7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89362"/>
            </a:xfrm>
            <a:custGeom>
              <a:avLst/>
              <a:gdLst>
                <a:gd name="T0" fmla="*/ 101 w 125"/>
                <a:gd name="T1" fmla="*/ 0 h 31"/>
                <a:gd name="T2" fmla="*/ 84 w 125"/>
                <a:gd name="T3" fmla="*/ 0 h 31"/>
                <a:gd name="T4" fmla="*/ 70 w 125"/>
                <a:gd name="T5" fmla="*/ 0 h 31"/>
                <a:gd name="T6" fmla="*/ 57 w 125"/>
                <a:gd name="T7" fmla="*/ 0 h 31"/>
                <a:gd name="T8" fmla="*/ 29 w 125"/>
                <a:gd name="T9" fmla="*/ 0 h 31"/>
                <a:gd name="T10" fmla="*/ 18 w 125"/>
                <a:gd name="T11" fmla="*/ 2 h 31"/>
                <a:gd name="T12" fmla="*/ 0 w 125"/>
                <a:gd name="T13" fmla="*/ 28 h 31"/>
                <a:gd name="T14" fmla="*/ 0 w 125"/>
                <a:gd name="T15" fmla="*/ 28 h 31"/>
                <a:gd name="T16" fmla="*/ 0 w 125"/>
                <a:gd name="T17" fmla="*/ 29 h 31"/>
                <a:gd name="T18" fmla="*/ 1 w 125"/>
                <a:gd name="T19" fmla="*/ 31 h 31"/>
                <a:gd name="T20" fmla="*/ 29 w 125"/>
                <a:gd name="T21" fmla="*/ 6 h 31"/>
                <a:gd name="T22" fmla="*/ 70 w 125"/>
                <a:gd name="T23" fmla="*/ 6 h 31"/>
                <a:gd name="T24" fmla="*/ 101 w 125"/>
                <a:gd name="T25" fmla="*/ 6 h 31"/>
                <a:gd name="T26" fmla="*/ 125 w 125"/>
                <a:gd name="T27" fmla="*/ 29 h 31"/>
                <a:gd name="T28" fmla="*/ 125 w 125"/>
                <a:gd name="T29" fmla="*/ 28 h 31"/>
                <a:gd name="T30" fmla="*/ 125 w 125"/>
                <a:gd name="T31" fmla="*/ 24 h 31"/>
                <a:gd name="T32" fmla="*/ 101 w 125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31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0"/>
                    <a:pt x="18" y="2"/>
                  </a:cubicBezTo>
                  <a:cubicBezTo>
                    <a:pt x="8" y="6"/>
                    <a:pt x="0" y="16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14" y="6"/>
                    <a:pt x="125" y="16"/>
                    <a:pt x="125" y="29"/>
                  </a:cubicBezTo>
                  <a:cubicBezTo>
                    <a:pt x="125" y="29"/>
                    <a:pt x="125" y="29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8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163831"/>
            </a:xfrm>
            <a:custGeom>
              <a:avLst/>
              <a:gdLst>
                <a:gd name="T0" fmla="*/ 0 w 151"/>
                <a:gd name="T1" fmla="*/ 28 h 57"/>
                <a:gd name="T2" fmla="*/ 28 w 151"/>
                <a:gd name="T3" fmla="*/ 57 h 57"/>
                <a:gd name="T4" fmla="*/ 95 w 151"/>
                <a:gd name="T5" fmla="*/ 57 h 57"/>
                <a:gd name="T6" fmla="*/ 122 w 151"/>
                <a:gd name="T7" fmla="*/ 57 h 57"/>
                <a:gd name="T8" fmla="*/ 151 w 151"/>
                <a:gd name="T9" fmla="*/ 28 h 57"/>
                <a:gd name="T10" fmla="*/ 151 w 151"/>
                <a:gd name="T11" fmla="*/ 24 h 57"/>
                <a:gd name="T12" fmla="*/ 127 w 151"/>
                <a:gd name="T13" fmla="*/ 0 h 57"/>
                <a:gd name="T14" fmla="*/ 95 w 151"/>
                <a:gd name="T15" fmla="*/ 0 h 57"/>
                <a:gd name="T16" fmla="*/ 28 w 151"/>
                <a:gd name="T17" fmla="*/ 0 h 57"/>
                <a:gd name="T18" fmla="*/ 0 w 151"/>
                <a:gd name="T19" fmla="*/ 28 h 57"/>
                <a:gd name="T20" fmla="*/ 0 w 151"/>
                <a:gd name="T21" fmla="*/ 28 h 57"/>
                <a:gd name="T22" fmla="*/ 0 w 151"/>
                <a:gd name="T23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57">
                  <a:moveTo>
                    <a:pt x="0" y="28"/>
                  </a:moveTo>
                  <a:cubicBezTo>
                    <a:pt x="0" y="44"/>
                    <a:pt x="12" y="57"/>
                    <a:pt x="28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38" y="57"/>
                    <a:pt x="151" y="44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99"/>
            <p:cNvSpPr>
              <a:spLocks/>
            </p:cNvSpPr>
            <p:nvPr userDrawn="1"/>
          </p:nvSpPr>
          <p:spPr bwMode="gray">
            <a:xfrm flipH="1">
              <a:off x="8609376" y="5353556"/>
              <a:ext cx="217446" cy="86384"/>
            </a:xfrm>
            <a:custGeom>
              <a:avLst/>
              <a:gdLst>
                <a:gd name="T0" fmla="*/ 51 w 75"/>
                <a:gd name="T1" fmla="*/ 0 h 30"/>
                <a:gd name="T2" fmla="*/ 19 w 75"/>
                <a:gd name="T3" fmla="*/ 0 h 30"/>
                <a:gd name="T4" fmla="*/ 0 w 75"/>
                <a:gd name="T5" fmla="*/ 0 h 30"/>
                <a:gd name="T6" fmla="*/ 19 w 75"/>
                <a:gd name="T7" fmla="*/ 0 h 30"/>
                <a:gd name="T8" fmla="*/ 51 w 75"/>
                <a:gd name="T9" fmla="*/ 0 h 30"/>
                <a:gd name="T10" fmla="*/ 75 w 75"/>
                <a:gd name="T11" fmla="*/ 24 h 30"/>
                <a:gd name="T12" fmla="*/ 75 w 75"/>
                <a:gd name="T13" fmla="*/ 28 h 30"/>
                <a:gd name="T14" fmla="*/ 75 w 75"/>
                <a:gd name="T15" fmla="*/ 29 h 30"/>
                <a:gd name="T16" fmla="*/ 75 w 75"/>
                <a:gd name="T17" fmla="*/ 30 h 30"/>
                <a:gd name="T18" fmla="*/ 75 w 75"/>
                <a:gd name="T19" fmla="*/ 28 h 30"/>
                <a:gd name="T20" fmla="*/ 75 w 75"/>
                <a:gd name="T21" fmla="*/ 24 h 30"/>
                <a:gd name="T22" fmla="*/ 51 w 75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30">
                  <a:moveTo>
                    <a:pt x="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5" y="10"/>
                    <a:pt x="75" y="24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30"/>
                    <a:pt x="75" y="30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10"/>
                    <a:pt x="64" y="0"/>
                    <a:pt x="51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00"/>
            <p:cNvSpPr>
              <a:spLocks/>
            </p:cNvSpPr>
            <p:nvPr userDrawn="1"/>
          </p:nvSpPr>
          <p:spPr bwMode="gray">
            <a:xfrm flipH="1">
              <a:off x="8904269" y="5353556"/>
              <a:ext cx="113192" cy="17872"/>
            </a:xfrm>
            <a:custGeom>
              <a:avLst/>
              <a:gdLst>
                <a:gd name="T0" fmla="*/ 39 w 39"/>
                <a:gd name="T1" fmla="*/ 0 h 6"/>
                <a:gd name="T2" fmla="*/ 18 w 39"/>
                <a:gd name="T3" fmla="*/ 0 h 6"/>
                <a:gd name="T4" fmla="*/ 0 w 39"/>
                <a:gd name="T5" fmla="*/ 6 h 6"/>
                <a:gd name="T6" fmla="*/ 0 w 39"/>
                <a:gd name="T7" fmla="*/ 6 h 6"/>
                <a:gd name="T8" fmla="*/ 18 w 39"/>
                <a:gd name="T9" fmla="*/ 0 h 6"/>
                <a:gd name="T10" fmla="*/ 39 w 3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0"/>
                    <a:pt x="5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11" y="0"/>
                    <a:pt x="18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334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101"/>
            <p:cNvSpPr>
              <a:spLocks/>
            </p:cNvSpPr>
            <p:nvPr userDrawn="1"/>
          </p:nvSpPr>
          <p:spPr bwMode="gray">
            <a:xfrm flipH="1">
              <a:off x="9017461" y="5371428"/>
              <a:ext cx="29787" cy="62554"/>
            </a:xfrm>
            <a:custGeom>
              <a:avLst/>
              <a:gdLst>
                <a:gd name="T0" fmla="*/ 10 w 10"/>
                <a:gd name="T1" fmla="*/ 0 h 22"/>
                <a:gd name="T2" fmla="*/ 0 w 10"/>
                <a:gd name="T3" fmla="*/ 22 h 22"/>
                <a:gd name="T4" fmla="*/ 0 w 10"/>
                <a:gd name="T5" fmla="*/ 22 h 22"/>
                <a:gd name="T6" fmla="*/ 10 w 10"/>
                <a:gd name="T7" fmla="*/ 0 h 22"/>
                <a:gd name="T8" fmla="*/ 10 w 1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4" y="5"/>
                    <a:pt x="0" y="1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4" y="5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85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102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89362"/>
            </a:xfrm>
            <a:custGeom>
              <a:avLst/>
              <a:gdLst>
                <a:gd name="T0" fmla="*/ 127 w 151"/>
                <a:gd name="T1" fmla="*/ 0 h 31"/>
                <a:gd name="T2" fmla="*/ 95 w 151"/>
                <a:gd name="T3" fmla="*/ 0 h 31"/>
                <a:gd name="T4" fmla="*/ 76 w 151"/>
                <a:gd name="T5" fmla="*/ 0 h 31"/>
                <a:gd name="T6" fmla="*/ 49 w 151"/>
                <a:gd name="T7" fmla="*/ 0 h 31"/>
                <a:gd name="T8" fmla="*/ 28 w 151"/>
                <a:gd name="T9" fmla="*/ 0 h 31"/>
                <a:gd name="T10" fmla="*/ 10 w 151"/>
                <a:gd name="T11" fmla="*/ 6 h 31"/>
                <a:gd name="T12" fmla="*/ 0 w 151"/>
                <a:gd name="T13" fmla="*/ 28 h 31"/>
                <a:gd name="T14" fmla="*/ 0 w 151"/>
                <a:gd name="T15" fmla="*/ 28 h 31"/>
                <a:gd name="T16" fmla="*/ 0 w 151"/>
                <a:gd name="T17" fmla="*/ 28 h 31"/>
                <a:gd name="T18" fmla="*/ 0 w 151"/>
                <a:gd name="T19" fmla="*/ 31 h 31"/>
                <a:gd name="T20" fmla="*/ 28 w 151"/>
                <a:gd name="T21" fmla="*/ 6 h 31"/>
                <a:gd name="T22" fmla="*/ 95 w 151"/>
                <a:gd name="T23" fmla="*/ 6 h 31"/>
                <a:gd name="T24" fmla="*/ 127 w 151"/>
                <a:gd name="T25" fmla="*/ 6 h 31"/>
                <a:gd name="T26" fmla="*/ 151 w 151"/>
                <a:gd name="T27" fmla="*/ 29 h 31"/>
                <a:gd name="T28" fmla="*/ 151 w 151"/>
                <a:gd name="T29" fmla="*/ 28 h 31"/>
                <a:gd name="T30" fmla="*/ 151 w 151"/>
                <a:gd name="T31" fmla="*/ 24 h 31"/>
                <a:gd name="T32" fmla="*/ 127 w 151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31">
                  <a:moveTo>
                    <a:pt x="127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5" y="2"/>
                    <a:pt x="10" y="6"/>
                  </a:cubicBezTo>
                  <a:cubicBezTo>
                    <a:pt x="4" y="11"/>
                    <a:pt x="0" y="1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17"/>
                    <a:pt x="13" y="6"/>
                    <a:pt x="28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0" y="6"/>
                    <a:pt x="150" y="16"/>
                    <a:pt x="151" y="29"/>
                  </a:cubicBezTo>
                  <a:cubicBezTo>
                    <a:pt x="151" y="29"/>
                    <a:pt x="151" y="29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03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163831"/>
            </a:xfrm>
            <a:custGeom>
              <a:avLst/>
              <a:gdLst>
                <a:gd name="T0" fmla="*/ 0 w 202"/>
                <a:gd name="T1" fmla="*/ 28 h 57"/>
                <a:gd name="T2" fmla="*/ 29 w 202"/>
                <a:gd name="T3" fmla="*/ 57 h 57"/>
                <a:gd name="T4" fmla="*/ 137 w 202"/>
                <a:gd name="T5" fmla="*/ 57 h 57"/>
                <a:gd name="T6" fmla="*/ 173 w 202"/>
                <a:gd name="T7" fmla="*/ 57 h 57"/>
                <a:gd name="T8" fmla="*/ 202 w 202"/>
                <a:gd name="T9" fmla="*/ 28 h 57"/>
                <a:gd name="T10" fmla="*/ 202 w 202"/>
                <a:gd name="T11" fmla="*/ 24 h 57"/>
                <a:gd name="T12" fmla="*/ 178 w 202"/>
                <a:gd name="T13" fmla="*/ 0 h 57"/>
                <a:gd name="T14" fmla="*/ 137 w 202"/>
                <a:gd name="T15" fmla="*/ 0 h 57"/>
                <a:gd name="T16" fmla="*/ 29 w 202"/>
                <a:gd name="T17" fmla="*/ 0 h 57"/>
                <a:gd name="T18" fmla="*/ 0 w 202"/>
                <a:gd name="T19" fmla="*/ 28 h 57"/>
                <a:gd name="T20" fmla="*/ 0 w 202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57">
                  <a:moveTo>
                    <a:pt x="0" y="28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89" y="57"/>
                    <a:pt x="202" y="44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0"/>
                    <a:pt x="191" y="0"/>
                    <a:pt x="17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04"/>
            <p:cNvSpPr>
              <a:spLocks/>
            </p:cNvSpPr>
            <p:nvPr userDrawn="1"/>
          </p:nvSpPr>
          <p:spPr bwMode="gray">
            <a:xfrm flipH="1">
              <a:off x="9094908" y="5189725"/>
              <a:ext cx="95319" cy="80427"/>
            </a:xfrm>
            <a:custGeom>
              <a:avLst/>
              <a:gdLst>
                <a:gd name="T0" fmla="*/ 33 w 33"/>
                <a:gd name="T1" fmla="*/ 0 h 28"/>
                <a:gd name="T2" fmla="*/ 5 w 33"/>
                <a:gd name="T3" fmla="*/ 28 h 28"/>
                <a:gd name="T4" fmla="*/ 0 w 33"/>
                <a:gd name="T5" fmla="*/ 28 h 28"/>
                <a:gd name="T6" fmla="*/ 5 w 33"/>
                <a:gd name="T7" fmla="*/ 28 h 28"/>
                <a:gd name="T8" fmla="*/ 5 w 33"/>
                <a:gd name="T9" fmla="*/ 28 h 28"/>
                <a:gd name="T10" fmla="*/ 33 w 33"/>
                <a:gd name="T11" fmla="*/ 0 h 28"/>
                <a:gd name="T12" fmla="*/ 33 w 3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3" y="0"/>
                  </a:moveTo>
                  <a:cubicBezTo>
                    <a:pt x="18" y="0"/>
                    <a:pt x="5" y="13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13"/>
                    <a:pt x="18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05"/>
            <p:cNvSpPr>
              <a:spLocks/>
            </p:cNvSpPr>
            <p:nvPr userDrawn="1"/>
          </p:nvSpPr>
          <p:spPr bwMode="gray">
            <a:xfrm flipH="1">
              <a:off x="8588524" y="5258237"/>
              <a:ext cx="0" cy="17872"/>
            </a:xfrm>
            <a:custGeom>
              <a:avLst/>
              <a:gdLst>
                <a:gd name="T0" fmla="*/ 0 h 6"/>
                <a:gd name="T1" fmla="*/ 0 h 6"/>
                <a:gd name="T2" fmla="*/ 4 h 6"/>
                <a:gd name="T3" fmla="*/ 5 h 6"/>
                <a:gd name="T4" fmla="*/ 6 h 6"/>
                <a:gd name="T5" fmla="*/ 4 h 6"/>
                <a:gd name="T6" fmla="*/ 0 h 6"/>
                <a:gd name="T7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06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89362"/>
            </a:xfrm>
            <a:custGeom>
              <a:avLst/>
              <a:gdLst>
                <a:gd name="T0" fmla="*/ 178 w 202"/>
                <a:gd name="T1" fmla="*/ 0 h 31"/>
                <a:gd name="T2" fmla="*/ 137 w 202"/>
                <a:gd name="T3" fmla="*/ 0 h 31"/>
                <a:gd name="T4" fmla="*/ 120 w 202"/>
                <a:gd name="T5" fmla="*/ 0 h 31"/>
                <a:gd name="T6" fmla="*/ 93 w 202"/>
                <a:gd name="T7" fmla="*/ 0 h 31"/>
                <a:gd name="T8" fmla="*/ 54 w 202"/>
                <a:gd name="T9" fmla="*/ 0 h 31"/>
                <a:gd name="T10" fmla="*/ 29 w 202"/>
                <a:gd name="T11" fmla="*/ 0 h 31"/>
                <a:gd name="T12" fmla="*/ 28 w 202"/>
                <a:gd name="T13" fmla="*/ 0 h 31"/>
                <a:gd name="T14" fmla="*/ 28 w 202"/>
                <a:gd name="T15" fmla="*/ 0 h 31"/>
                <a:gd name="T16" fmla="*/ 0 w 202"/>
                <a:gd name="T17" fmla="*/ 28 h 31"/>
                <a:gd name="T18" fmla="*/ 0 w 202"/>
                <a:gd name="T19" fmla="*/ 28 h 31"/>
                <a:gd name="T20" fmla="*/ 0 w 202"/>
                <a:gd name="T21" fmla="*/ 31 h 31"/>
                <a:gd name="T22" fmla="*/ 29 w 202"/>
                <a:gd name="T23" fmla="*/ 6 h 31"/>
                <a:gd name="T24" fmla="*/ 137 w 202"/>
                <a:gd name="T25" fmla="*/ 6 h 31"/>
                <a:gd name="T26" fmla="*/ 178 w 202"/>
                <a:gd name="T27" fmla="*/ 6 h 31"/>
                <a:gd name="T28" fmla="*/ 202 w 202"/>
                <a:gd name="T29" fmla="*/ 29 h 31"/>
                <a:gd name="T30" fmla="*/ 202 w 202"/>
                <a:gd name="T31" fmla="*/ 28 h 31"/>
                <a:gd name="T32" fmla="*/ 202 w 202"/>
                <a:gd name="T33" fmla="*/ 24 h 31"/>
                <a:gd name="T34" fmla="*/ 202 w 202"/>
                <a:gd name="T35" fmla="*/ 24 h 31"/>
                <a:gd name="T36" fmla="*/ 179 w 202"/>
                <a:gd name="T37" fmla="*/ 0 h 31"/>
                <a:gd name="T38" fmla="*/ 178 w 202"/>
                <a:gd name="T3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2" h="31">
                  <a:moveTo>
                    <a:pt x="178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91" y="6"/>
                    <a:pt x="201" y="16"/>
                    <a:pt x="202" y="29"/>
                  </a:cubicBezTo>
                  <a:cubicBezTo>
                    <a:pt x="202" y="29"/>
                    <a:pt x="202" y="28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79" y="0"/>
                    <a:pt x="178" y="0"/>
                    <a:pt x="178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07"/>
            <p:cNvSpPr>
              <a:spLocks noEditPoints="1"/>
            </p:cNvSpPr>
            <p:nvPr userDrawn="1"/>
          </p:nvSpPr>
          <p:spPr bwMode="gray">
            <a:xfrm>
              <a:off x="8321927" y="3123712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383 h 446"/>
                <a:gd name="T12" fmla="*/ 42 w 446"/>
                <a:gd name="T13" fmla="*/ 202 h 446"/>
                <a:gd name="T14" fmla="*/ 223 w 446"/>
                <a:gd name="T15" fmla="*/ 21 h 446"/>
                <a:gd name="T16" fmla="*/ 404 w 446"/>
                <a:gd name="T17" fmla="*/ 202 h 446"/>
                <a:gd name="T18" fmla="*/ 223 w 446"/>
                <a:gd name="T19" fmla="*/ 3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383"/>
                  </a:moveTo>
                  <a:cubicBezTo>
                    <a:pt x="123" y="383"/>
                    <a:pt x="42" y="302"/>
                    <a:pt x="42" y="202"/>
                  </a:cubicBezTo>
                  <a:cubicBezTo>
                    <a:pt x="42" y="102"/>
                    <a:pt x="123" y="21"/>
                    <a:pt x="223" y="21"/>
                  </a:cubicBezTo>
                  <a:cubicBezTo>
                    <a:pt x="323" y="21"/>
                    <a:pt x="404" y="102"/>
                    <a:pt x="404" y="202"/>
                  </a:cubicBezTo>
                  <a:cubicBezTo>
                    <a:pt x="404" y="302"/>
                    <a:pt x="323" y="383"/>
                    <a:pt x="223" y="383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08"/>
            <p:cNvSpPr>
              <a:spLocks noEditPoints="1"/>
            </p:cNvSpPr>
            <p:nvPr userDrawn="1"/>
          </p:nvSpPr>
          <p:spPr bwMode="gray">
            <a:xfrm>
              <a:off x="8321927" y="3084987"/>
              <a:ext cx="1292768" cy="1239151"/>
            </a:xfrm>
            <a:custGeom>
              <a:avLst/>
              <a:gdLst>
                <a:gd name="T0" fmla="*/ 223 w 446"/>
                <a:gd name="T1" fmla="*/ 431 h 431"/>
                <a:gd name="T2" fmla="*/ 446 w 446"/>
                <a:gd name="T3" fmla="*/ 208 h 431"/>
                <a:gd name="T4" fmla="*/ 223 w 446"/>
                <a:gd name="T5" fmla="*/ 0 h 431"/>
                <a:gd name="T6" fmla="*/ 0 w 446"/>
                <a:gd name="T7" fmla="*/ 208 h 431"/>
                <a:gd name="T8" fmla="*/ 223 w 446"/>
                <a:gd name="T9" fmla="*/ 431 h 431"/>
                <a:gd name="T10" fmla="*/ 223 w 446"/>
                <a:gd name="T11" fmla="*/ 48 h 431"/>
                <a:gd name="T12" fmla="*/ 404 w 446"/>
                <a:gd name="T13" fmla="*/ 229 h 431"/>
                <a:gd name="T14" fmla="*/ 223 w 446"/>
                <a:gd name="T15" fmla="*/ 410 h 431"/>
                <a:gd name="T16" fmla="*/ 42 w 446"/>
                <a:gd name="T17" fmla="*/ 229 h 431"/>
                <a:gd name="T18" fmla="*/ 223 w 446"/>
                <a:gd name="T19" fmla="*/ 4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31">
                  <a:moveTo>
                    <a:pt x="223" y="431"/>
                  </a:moveTo>
                  <a:cubicBezTo>
                    <a:pt x="346" y="431"/>
                    <a:pt x="446" y="331"/>
                    <a:pt x="446" y="208"/>
                  </a:cubicBezTo>
                  <a:cubicBezTo>
                    <a:pt x="446" y="103"/>
                    <a:pt x="346" y="0"/>
                    <a:pt x="223" y="0"/>
                  </a:cubicBezTo>
                  <a:cubicBezTo>
                    <a:pt x="100" y="0"/>
                    <a:pt x="0" y="107"/>
                    <a:pt x="0" y="208"/>
                  </a:cubicBezTo>
                  <a:cubicBezTo>
                    <a:pt x="0" y="331"/>
                    <a:pt x="100" y="431"/>
                    <a:pt x="223" y="431"/>
                  </a:cubicBezTo>
                  <a:moveTo>
                    <a:pt x="223" y="48"/>
                  </a:moveTo>
                  <a:cubicBezTo>
                    <a:pt x="323" y="48"/>
                    <a:pt x="404" y="129"/>
                    <a:pt x="404" y="229"/>
                  </a:cubicBezTo>
                  <a:cubicBezTo>
                    <a:pt x="404" y="329"/>
                    <a:pt x="323" y="410"/>
                    <a:pt x="223" y="410"/>
                  </a:cubicBezTo>
                  <a:cubicBezTo>
                    <a:pt x="123" y="410"/>
                    <a:pt x="42" y="329"/>
                    <a:pt x="42" y="229"/>
                  </a:cubicBezTo>
                  <a:cubicBezTo>
                    <a:pt x="42" y="129"/>
                    <a:pt x="123" y="48"/>
                    <a:pt x="223" y="48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9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10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11"/>
            <p:cNvSpPr>
              <a:spLocks noEditPoints="1"/>
            </p:cNvSpPr>
            <p:nvPr userDrawn="1"/>
          </p:nvSpPr>
          <p:spPr bwMode="gray">
            <a:xfrm>
              <a:off x="8321927" y="3704563"/>
              <a:ext cx="1292768" cy="2980"/>
            </a:xfrm>
            <a:custGeom>
              <a:avLst/>
              <a:gdLst>
                <a:gd name="T0" fmla="*/ 0 w 446"/>
                <a:gd name="T1" fmla="*/ 0 h 1"/>
                <a:gd name="T2" fmla="*/ 0 w 446"/>
                <a:gd name="T3" fmla="*/ 1 h 1"/>
                <a:gd name="T4" fmla="*/ 0 w 446"/>
                <a:gd name="T5" fmla="*/ 0 h 1"/>
                <a:gd name="T6" fmla="*/ 446 w 446"/>
                <a:gd name="T7" fmla="*/ 0 h 1"/>
                <a:gd name="T8" fmla="*/ 446 w 446"/>
                <a:gd name="T9" fmla="*/ 1 h 1"/>
                <a:gd name="T10" fmla="*/ 446 w 44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6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446" y="0"/>
                  </a:moveTo>
                  <a:cubicBezTo>
                    <a:pt x="446" y="0"/>
                    <a:pt x="446" y="1"/>
                    <a:pt x="446" y="1"/>
                  </a:cubicBezTo>
                  <a:cubicBezTo>
                    <a:pt x="446" y="1"/>
                    <a:pt x="446" y="0"/>
                    <a:pt x="4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12"/>
            <p:cNvSpPr>
              <a:spLocks/>
            </p:cNvSpPr>
            <p:nvPr userDrawn="1"/>
          </p:nvSpPr>
          <p:spPr bwMode="gray">
            <a:xfrm>
              <a:off x="8321927" y="3064137"/>
              <a:ext cx="1292768" cy="667235"/>
            </a:xfrm>
            <a:custGeom>
              <a:avLst/>
              <a:gdLst>
                <a:gd name="T0" fmla="*/ 223 w 446"/>
                <a:gd name="T1" fmla="*/ 0 h 232"/>
                <a:gd name="T2" fmla="*/ 0 w 446"/>
                <a:gd name="T3" fmla="*/ 223 h 232"/>
                <a:gd name="T4" fmla="*/ 0 w 446"/>
                <a:gd name="T5" fmla="*/ 223 h 232"/>
                <a:gd name="T6" fmla="*/ 0 w 446"/>
                <a:gd name="T7" fmla="*/ 224 h 232"/>
                <a:gd name="T8" fmla="*/ 0 w 446"/>
                <a:gd name="T9" fmla="*/ 232 h 232"/>
                <a:gd name="T10" fmla="*/ 223 w 446"/>
                <a:gd name="T11" fmla="*/ 17 h 232"/>
                <a:gd name="T12" fmla="*/ 446 w 446"/>
                <a:gd name="T13" fmla="*/ 232 h 232"/>
                <a:gd name="T14" fmla="*/ 446 w 446"/>
                <a:gd name="T15" fmla="*/ 224 h 232"/>
                <a:gd name="T16" fmla="*/ 446 w 446"/>
                <a:gd name="T17" fmla="*/ 223 h 232"/>
                <a:gd name="T18" fmla="*/ 446 w 446"/>
                <a:gd name="T19" fmla="*/ 223 h 232"/>
                <a:gd name="T20" fmla="*/ 223 w 446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6" h="232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4"/>
                    <a:pt x="0" y="224"/>
                  </a:cubicBezTo>
                  <a:cubicBezTo>
                    <a:pt x="0" y="226"/>
                    <a:pt x="0" y="229"/>
                    <a:pt x="0" y="232"/>
                  </a:cubicBezTo>
                  <a:cubicBezTo>
                    <a:pt x="5" y="112"/>
                    <a:pt x="103" y="17"/>
                    <a:pt x="223" y="17"/>
                  </a:cubicBezTo>
                  <a:cubicBezTo>
                    <a:pt x="343" y="17"/>
                    <a:pt x="442" y="112"/>
                    <a:pt x="446" y="232"/>
                  </a:cubicBezTo>
                  <a:cubicBezTo>
                    <a:pt x="446" y="229"/>
                    <a:pt x="446" y="226"/>
                    <a:pt x="446" y="224"/>
                  </a:cubicBezTo>
                  <a:cubicBezTo>
                    <a:pt x="446" y="224"/>
                    <a:pt x="446" y="223"/>
                    <a:pt x="446" y="223"/>
                  </a:cubicBezTo>
                  <a:cubicBezTo>
                    <a:pt x="446" y="223"/>
                    <a:pt x="446" y="223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</a:path>
              </a:pathLst>
            </a:custGeom>
            <a:solidFill>
              <a:srgbClr val="F5C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Rectangle 113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114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115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solidFill>
              <a:srgbClr val="A8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116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17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163831"/>
            </a:xfrm>
            <a:custGeom>
              <a:avLst/>
              <a:gdLst>
                <a:gd name="T0" fmla="*/ 0 w 190"/>
                <a:gd name="T1" fmla="*/ 29 h 57"/>
                <a:gd name="T2" fmla="*/ 28 w 190"/>
                <a:gd name="T3" fmla="*/ 57 h 57"/>
                <a:gd name="T4" fmla="*/ 125 w 190"/>
                <a:gd name="T5" fmla="*/ 57 h 57"/>
                <a:gd name="T6" fmla="*/ 162 w 190"/>
                <a:gd name="T7" fmla="*/ 57 h 57"/>
                <a:gd name="T8" fmla="*/ 190 w 190"/>
                <a:gd name="T9" fmla="*/ 29 h 57"/>
                <a:gd name="T10" fmla="*/ 190 w 190"/>
                <a:gd name="T11" fmla="*/ 24 h 57"/>
                <a:gd name="T12" fmla="*/ 166 w 190"/>
                <a:gd name="T13" fmla="*/ 0 h 57"/>
                <a:gd name="T14" fmla="*/ 125 w 190"/>
                <a:gd name="T15" fmla="*/ 0 h 57"/>
                <a:gd name="T16" fmla="*/ 28 w 190"/>
                <a:gd name="T17" fmla="*/ 0 h 57"/>
                <a:gd name="T18" fmla="*/ 0 w 190"/>
                <a:gd name="T19" fmla="*/ 29 h 57"/>
                <a:gd name="T20" fmla="*/ 0 w 190"/>
                <a:gd name="T21" fmla="*/ 29 h 57"/>
                <a:gd name="T22" fmla="*/ 0 w 190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57">
                  <a:moveTo>
                    <a:pt x="0" y="29"/>
                  </a:moveTo>
                  <a:cubicBezTo>
                    <a:pt x="0" y="45"/>
                    <a:pt x="12" y="57"/>
                    <a:pt x="28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77" y="57"/>
                    <a:pt x="190" y="45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18"/>
            <p:cNvSpPr>
              <a:spLocks/>
            </p:cNvSpPr>
            <p:nvPr userDrawn="1"/>
          </p:nvSpPr>
          <p:spPr bwMode="gray">
            <a:xfrm flipH="1">
              <a:off x="8636183" y="5013981"/>
              <a:ext cx="190639" cy="89362"/>
            </a:xfrm>
            <a:custGeom>
              <a:avLst/>
              <a:gdLst>
                <a:gd name="T0" fmla="*/ 42 w 66"/>
                <a:gd name="T1" fmla="*/ 0 h 31"/>
                <a:gd name="T2" fmla="*/ 1 w 66"/>
                <a:gd name="T3" fmla="*/ 0 h 31"/>
                <a:gd name="T4" fmla="*/ 0 w 66"/>
                <a:gd name="T5" fmla="*/ 0 h 31"/>
                <a:gd name="T6" fmla="*/ 1 w 66"/>
                <a:gd name="T7" fmla="*/ 0 h 31"/>
                <a:gd name="T8" fmla="*/ 42 w 66"/>
                <a:gd name="T9" fmla="*/ 0 h 31"/>
                <a:gd name="T10" fmla="*/ 66 w 66"/>
                <a:gd name="T11" fmla="*/ 24 h 31"/>
                <a:gd name="T12" fmla="*/ 66 w 66"/>
                <a:gd name="T13" fmla="*/ 29 h 31"/>
                <a:gd name="T14" fmla="*/ 66 w 66"/>
                <a:gd name="T15" fmla="*/ 30 h 31"/>
                <a:gd name="T16" fmla="*/ 66 w 66"/>
                <a:gd name="T17" fmla="*/ 31 h 31"/>
                <a:gd name="T18" fmla="*/ 66 w 66"/>
                <a:gd name="T19" fmla="*/ 29 h 31"/>
                <a:gd name="T20" fmla="*/ 66 w 66"/>
                <a:gd name="T21" fmla="*/ 24 h 31"/>
                <a:gd name="T22" fmla="*/ 42 w 66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31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5" y="0"/>
                    <a:pt x="66" y="11"/>
                    <a:pt x="66" y="24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30"/>
                    <a:pt x="66" y="30"/>
                  </a:cubicBezTo>
                  <a:cubicBezTo>
                    <a:pt x="66" y="30"/>
                    <a:pt x="66" y="30"/>
                    <a:pt x="66" y="31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11"/>
                    <a:pt x="55" y="0"/>
                    <a:pt x="42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19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92342"/>
            </a:xfrm>
            <a:custGeom>
              <a:avLst/>
              <a:gdLst>
                <a:gd name="T0" fmla="*/ 166 w 190"/>
                <a:gd name="T1" fmla="*/ 0 h 32"/>
                <a:gd name="T2" fmla="*/ 125 w 190"/>
                <a:gd name="T3" fmla="*/ 0 h 32"/>
                <a:gd name="T4" fmla="*/ 124 w 190"/>
                <a:gd name="T5" fmla="*/ 0 h 32"/>
                <a:gd name="T6" fmla="*/ 97 w 190"/>
                <a:gd name="T7" fmla="*/ 0 h 32"/>
                <a:gd name="T8" fmla="*/ 58 w 190"/>
                <a:gd name="T9" fmla="*/ 0 h 32"/>
                <a:gd name="T10" fmla="*/ 32 w 190"/>
                <a:gd name="T11" fmla="*/ 0 h 32"/>
                <a:gd name="T12" fmla="*/ 28 w 190"/>
                <a:gd name="T13" fmla="*/ 0 h 32"/>
                <a:gd name="T14" fmla="*/ 0 w 190"/>
                <a:gd name="T15" fmla="*/ 29 h 32"/>
                <a:gd name="T16" fmla="*/ 0 w 190"/>
                <a:gd name="T17" fmla="*/ 29 h 32"/>
                <a:gd name="T18" fmla="*/ 0 w 190"/>
                <a:gd name="T19" fmla="*/ 29 h 32"/>
                <a:gd name="T20" fmla="*/ 0 w 190"/>
                <a:gd name="T21" fmla="*/ 32 h 32"/>
                <a:gd name="T22" fmla="*/ 28 w 190"/>
                <a:gd name="T23" fmla="*/ 7 h 32"/>
                <a:gd name="T24" fmla="*/ 125 w 190"/>
                <a:gd name="T25" fmla="*/ 7 h 32"/>
                <a:gd name="T26" fmla="*/ 166 w 190"/>
                <a:gd name="T27" fmla="*/ 7 h 32"/>
                <a:gd name="T28" fmla="*/ 190 w 190"/>
                <a:gd name="T29" fmla="*/ 30 h 32"/>
                <a:gd name="T30" fmla="*/ 190 w 190"/>
                <a:gd name="T31" fmla="*/ 29 h 32"/>
                <a:gd name="T32" fmla="*/ 190 w 190"/>
                <a:gd name="T33" fmla="*/ 24 h 32"/>
                <a:gd name="T34" fmla="*/ 166 w 190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32">
                  <a:moveTo>
                    <a:pt x="166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18"/>
                    <a:pt x="13" y="7"/>
                    <a:pt x="28" y="7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79" y="7"/>
                    <a:pt x="190" y="17"/>
                    <a:pt x="190" y="30"/>
                  </a:cubicBezTo>
                  <a:cubicBezTo>
                    <a:pt x="190" y="30"/>
                    <a:pt x="190" y="29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20"/>
            <p:cNvSpPr>
              <a:spLocks/>
            </p:cNvSpPr>
            <p:nvPr userDrawn="1"/>
          </p:nvSpPr>
          <p:spPr bwMode="gray">
            <a:xfrm flipH="1">
              <a:off x="8683843" y="5013981"/>
              <a:ext cx="1447662" cy="577873"/>
            </a:xfrm>
            <a:custGeom>
              <a:avLst/>
              <a:gdLst>
                <a:gd name="T0" fmla="*/ 163 w 500"/>
                <a:gd name="T1" fmla="*/ 0 h 201"/>
                <a:gd name="T2" fmla="*/ 262 w 500"/>
                <a:gd name="T3" fmla="*/ 0 h 201"/>
                <a:gd name="T4" fmla="*/ 381 w 500"/>
                <a:gd name="T5" fmla="*/ 0 h 201"/>
                <a:gd name="T6" fmla="*/ 500 w 500"/>
                <a:gd name="T7" fmla="*/ 53 h 201"/>
                <a:gd name="T8" fmla="*/ 481 w 500"/>
                <a:gd name="T9" fmla="*/ 80 h 201"/>
                <a:gd name="T10" fmla="*/ 411 w 500"/>
                <a:gd name="T11" fmla="*/ 88 h 201"/>
                <a:gd name="T12" fmla="*/ 331 w 500"/>
                <a:gd name="T13" fmla="*/ 86 h 201"/>
                <a:gd name="T14" fmla="*/ 163 w 500"/>
                <a:gd name="T15" fmla="*/ 99 h 201"/>
                <a:gd name="T16" fmla="*/ 163 w 500"/>
                <a:gd name="T17" fmla="*/ 195 h 201"/>
                <a:gd name="T18" fmla="*/ 0 w 500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01">
                  <a:moveTo>
                    <a:pt x="16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500" y="53"/>
                    <a:pt x="500" y="53"/>
                    <a:pt x="500" y="53"/>
                  </a:cubicBezTo>
                  <a:cubicBezTo>
                    <a:pt x="500" y="53"/>
                    <a:pt x="498" y="67"/>
                    <a:pt x="481" y="80"/>
                  </a:cubicBezTo>
                  <a:cubicBezTo>
                    <a:pt x="461" y="95"/>
                    <a:pt x="434" y="98"/>
                    <a:pt x="411" y="88"/>
                  </a:cubicBezTo>
                  <a:cubicBezTo>
                    <a:pt x="387" y="79"/>
                    <a:pt x="356" y="63"/>
                    <a:pt x="331" y="86"/>
                  </a:cubicBezTo>
                  <a:cubicBezTo>
                    <a:pt x="331" y="86"/>
                    <a:pt x="252" y="166"/>
                    <a:pt x="163" y="99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21"/>
            <p:cNvSpPr>
              <a:spLocks/>
            </p:cNvSpPr>
            <p:nvPr userDrawn="1"/>
          </p:nvSpPr>
          <p:spPr bwMode="gray">
            <a:xfrm flipH="1">
              <a:off x="8683843" y="5013981"/>
              <a:ext cx="1230214" cy="577873"/>
            </a:xfrm>
            <a:custGeom>
              <a:avLst/>
              <a:gdLst>
                <a:gd name="T0" fmla="*/ 81 w 425"/>
                <a:gd name="T1" fmla="*/ 0 h 201"/>
                <a:gd name="T2" fmla="*/ 187 w 425"/>
                <a:gd name="T3" fmla="*/ 0 h 201"/>
                <a:gd name="T4" fmla="*/ 306 w 425"/>
                <a:gd name="T5" fmla="*/ 0 h 201"/>
                <a:gd name="T6" fmla="*/ 425 w 425"/>
                <a:gd name="T7" fmla="*/ 53 h 201"/>
                <a:gd name="T8" fmla="*/ 406 w 425"/>
                <a:gd name="T9" fmla="*/ 80 h 201"/>
                <a:gd name="T10" fmla="*/ 336 w 425"/>
                <a:gd name="T11" fmla="*/ 88 h 201"/>
                <a:gd name="T12" fmla="*/ 256 w 425"/>
                <a:gd name="T13" fmla="*/ 86 h 201"/>
                <a:gd name="T14" fmla="*/ 88 w 425"/>
                <a:gd name="T15" fmla="*/ 99 h 201"/>
                <a:gd name="T16" fmla="*/ 88 w 425"/>
                <a:gd name="T17" fmla="*/ 195 h 201"/>
                <a:gd name="T18" fmla="*/ 0 w 425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201">
                  <a:moveTo>
                    <a:pt x="81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53"/>
                    <a:pt x="423" y="67"/>
                    <a:pt x="406" y="80"/>
                  </a:cubicBezTo>
                  <a:cubicBezTo>
                    <a:pt x="386" y="95"/>
                    <a:pt x="359" y="98"/>
                    <a:pt x="336" y="88"/>
                  </a:cubicBezTo>
                  <a:cubicBezTo>
                    <a:pt x="312" y="79"/>
                    <a:pt x="281" y="63"/>
                    <a:pt x="256" y="86"/>
                  </a:cubicBezTo>
                  <a:cubicBezTo>
                    <a:pt x="256" y="86"/>
                    <a:pt x="177" y="166"/>
                    <a:pt x="88" y="99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22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2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23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Rectangle 124"/>
            <p:cNvSpPr>
              <a:spLocks noChangeArrowheads="1"/>
            </p:cNvSpPr>
            <p:nvPr userDrawn="1"/>
          </p:nvSpPr>
          <p:spPr bwMode="gray">
            <a:xfrm flipH="1">
              <a:off x="9500015" y="5234407"/>
              <a:ext cx="232341" cy="342555"/>
            </a:xfrm>
            <a:prstGeom prst="rect">
              <a:avLst/>
            </a:pr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25"/>
            <p:cNvSpPr>
              <a:spLocks noEditPoints="1"/>
            </p:cNvSpPr>
            <p:nvPr userDrawn="1"/>
          </p:nvSpPr>
          <p:spPr bwMode="gray">
            <a:xfrm>
              <a:off x="8616820" y="3222009"/>
              <a:ext cx="875746" cy="851916"/>
            </a:xfrm>
            <a:custGeom>
              <a:avLst/>
              <a:gdLst>
                <a:gd name="T0" fmla="*/ 254 w 303"/>
                <a:gd name="T1" fmla="*/ 292 h 296"/>
                <a:gd name="T2" fmla="*/ 246 w 303"/>
                <a:gd name="T3" fmla="*/ 292 h 296"/>
                <a:gd name="T4" fmla="*/ 250 w 303"/>
                <a:gd name="T5" fmla="*/ 296 h 296"/>
                <a:gd name="T6" fmla="*/ 254 w 303"/>
                <a:gd name="T7" fmla="*/ 292 h 296"/>
                <a:gd name="T8" fmla="*/ 122 w 303"/>
                <a:gd name="T9" fmla="*/ 0 h 296"/>
                <a:gd name="T10" fmla="*/ 0 w 303"/>
                <a:gd name="T11" fmla="*/ 47 h 296"/>
                <a:gd name="T12" fmla="*/ 83 w 303"/>
                <a:gd name="T13" fmla="*/ 129 h 296"/>
                <a:gd name="T14" fmla="*/ 83 w 303"/>
                <a:gd name="T15" fmla="*/ 97 h 296"/>
                <a:gd name="T16" fmla="*/ 144 w 303"/>
                <a:gd name="T17" fmla="*/ 97 h 296"/>
                <a:gd name="T18" fmla="*/ 144 w 303"/>
                <a:gd name="T19" fmla="*/ 190 h 296"/>
                <a:gd name="T20" fmla="*/ 160 w 303"/>
                <a:gd name="T21" fmla="*/ 207 h 296"/>
                <a:gd name="T22" fmla="*/ 160 w 303"/>
                <a:gd name="T23" fmla="*/ 48 h 296"/>
                <a:gd name="T24" fmla="*/ 221 w 303"/>
                <a:gd name="T25" fmla="*/ 48 h 296"/>
                <a:gd name="T26" fmla="*/ 221 w 303"/>
                <a:gd name="T27" fmla="*/ 268 h 296"/>
                <a:gd name="T28" fmla="*/ 241 w 303"/>
                <a:gd name="T29" fmla="*/ 288 h 296"/>
                <a:gd name="T30" fmla="*/ 258 w 303"/>
                <a:gd name="T31" fmla="*/ 288 h 296"/>
                <a:gd name="T32" fmla="*/ 303 w 303"/>
                <a:gd name="T33" fmla="*/ 174 h 296"/>
                <a:gd name="T34" fmla="*/ 122 w 303"/>
                <a:gd name="T3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296">
                  <a:moveTo>
                    <a:pt x="254" y="292"/>
                  </a:moveTo>
                  <a:cubicBezTo>
                    <a:pt x="246" y="292"/>
                    <a:pt x="246" y="292"/>
                    <a:pt x="246" y="292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52" y="295"/>
                    <a:pt x="253" y="293"/>
                    <a:pt x="254" y="292"/>
                  </a:cubicBezTo>
                  <a:moveTo>
                    <a:pt x="122" y="0"/>
                  </a:moveTo>
                  <a:cubicBezTo>
                    <a:pt x="75" y="0"/>
                    <a:pt x="32" y="17"/>
                    <a:pt x="0" y="47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41" y="288"/>
                    <a:pt x="241" y="288"/>
                    <a:pt x="241" y="288"/>
                  </a:cubicBezTo>
                  <a:cubicBezTo>
                    <a:pt x="258" y="288"/>
                    <a:pt x="258" y="288"/>
                    <a:pt x="258" y="288"/>
                  </a:cubicBezTo>
                  <a:cubicBezTo>
                    <a:pt x="285" y="257"/>
                    <a:pt x="302" y="218"/>
                    <a:pt x="303" y="174"/>
                  </a:cubicBezTo>
                  <a:cubicBezTo>
                    <a:pt x="300" y="77"/>
                    <a:pt x="220" y="0"/>
                    <a:pt x="1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26"/>
            <p:cNvSpPr>
              <a:spLocks/>
            </p:cNvSpPr>
            <p:nvPr userDrawn="1"/>
          </p:nvSpPr>
          <p:spPr bwMode="gray">
            <a:xfrm>
              <a:off x="9313842" y="4050096"/>
              <a:ext cx="47660" cy="11915"/>
            </a:xfrm>
            <a:custGeom>
              <a:avLst/>
              <a:gdLst>
                <a:gd name="T0" fmla="*/ 17 w 17"/>
                <a:gd name="T1" fmla="*/ 0 h 4"/>
                <a:gd name="T2" fmla="*/ 0 w 17"/>
                <a:gd name="T3" fmla="*/ 0 h 4"/>
                <a:gd name="T4" fmla="*/ 5 w 17"/>
                <a:gd name="T5" fmla="*/ 4 h 4"/>
                <a:gd name="T6" fmla="*/ 13 w 17"/>
                <a:gd name="T7" fmla="*/ 4 h 4"/>
                <a:gd name="T8" fmla="*/ 17 w 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"/>
                    <a:pt x="16" y="1"/>
                    <a:pt x="17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27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28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29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30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31"/>
            <p:cNvSpPr>
              <a:spLocks/>
            </p:cNvSpPr>
            <p:nvPr userDrawn="1"/>
          </p:nvSpPr>
          <p:spPr bwMode="gray">
            <a:xfrm>
              <a:off x="8598948" y="3183286"/>
              <a:ext cx="893619" cy="539151"/>
            </a:xfrm>
            <a:custGeom>
              <a:avLst/>
              <a:gdLst>
                <a:gd name="T0" fmla="*/ 128 w 309"/>
                <a:gd name="T1" fmla="*/ 0 h 187"/>
                <a:gd name="T2" fmla="*/ 0 w 309"/>
                <a:gd name="T3" fmla="*/ 53 h 187"/>
                <a:gd name="T4" fmla="*/ 6 w 309"/>
                <a:gd name="T5" fmla="*/ 60 h 187"/>
                <a:gd name="T6" fmla="*/ 128 w 309"/>
                <a:gd name="T7" fmla="*/ 13 h 187"/>
                <a:gd name="T8" fmla="*/ 309 w 309"/>
                <a:gd name="T9" fmla="*/ 187 h 187"/>
                <a:gd name="T10" fmla="*/ 309 w 309"/>
                <a:gd name="T11" fmla="*/ 181 h 187"/>
                <a:gd name="T12" fmla="*/ 309 w 309"/>
                <a:gd name="T13" fmla="*/ 181 h 187"/>
                <a:gd name="T14" fmla="*/ 256 w 309"/>
                <a:gd name="T15" fmla="*/ 53 h 187"/>
                <a:gd name="T16" fmla="*/ 128 w 309"/>
                <a:gd name="T1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187">
                  <a:moveTo>
                    <a:pt x="128" y="0"/>
                  </a:moveTo>
                  <a:cubicBezTo>
                    <a:pt x="82" y="0"/>
                    <a:pt x="35" y="18"/>
                    <a:pt x="0" y="53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8" y="30"/>
                    <a:pt x="81" y="13"/>
                    <a:pt x="128" y="13"/>
                  </a:cubicBezTo>
                  <a:cubicBezTo>
                    <a:pt x="226" y="13"/>
                    <a:pt x="306" y="90"/>
                    <a:pt x="309" y="187"/>
                  </a:cubicBezTo>
                  <a:cubicBezTo>
                    <a:pt x="309" y="185"/>
                    <a:pt x="309" y="183"/>
                    <a:pt x="309" y="18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09" y="135"/>
                    <a:pt x="291" y="89"/>
                    <a:pt x="256" y="53"/>
                  </a:cubicBezTo>
                  <a:cubicBezTo>
                    <a:pt x="221" y="18"/>
                    <a:pt x="174" y="0"/>
                    <a:pt x="128" y="0"/>
                  </a:cubicBezTo>
                </a:path>
              </a:pathLst>
            </a:custGeom>
            <a:solidFill>
              <a:srgbClr val="E7C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32"/>
            <p:cNvSpPr>
              <a:spLocks/>
            </p:cNvSpPr>
            <p:nvPr userDrawn="1"/>
          </p:nvSpPr>
          <p:spPr bwMode="gray">
            <a:xfrm>
              <a:off x="9340652" y="3704563"/>
              <a:ext cx="151914" cy="369362"/>
            </a:xfrm>
            <a:custGeom>
              <a:avLst/>
              <a:gdLst>
                <a:gd name="T0" fmla="*/ 53 w 53"/>
                <a:gd name="T1" fmla="*/ 0 h 128"/>
                <a:gd name="T2" fmla="*/ 53 w 53"/>
                <a:gd name="T3" fmla="*/ 0 h 128"/>
                <a:gd name="T4" fmla="*/ 53 w 53"/>
                <a:gd name="T5" fmla="*/ 0 h 128"/>
                <a:gd name="T6" fmla="*/ 53 w 53"/>
                <a:gd name="T7" fmla="*/ 6 h 128"/>
                <a:gd name="T8" fmla="*/ 8 w 53"/>
                <a:gd name="T9" fmla="*/ 120 h 128"/>
                <a:gd name="T10" fmla="*/ 4 w 53"/>
                <a:gd name="T11" fmla="*/ 124 h 128"/>
                <a:gd name="T12" fmla="*/ 0 w 53"/>
                <a:gd name="T13" fmla="*/ 128 h 128"/>
                <a:gd name="T14" fmla="*/ 0 w 53"/>
                <a:gd name="T15" fmla="*/ 128 h 128"/>
                <a:gd name="T16" fmla="*/ 53 w 53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8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4"/>
                    <a:pt x="53" y="6"/>
                  </a:cubicBezTo>
                  <a:cubicBezTo>
                    <a:pt x="52" y="50"/>
                    <a:pt x="35" y="89"/>
                    <a:pt x="8" y="120"/>
                  </a:cubicBezTo>
                  <a:cubicBezTo>
                    <a:pt x="7" y="121"/>
                    <a:pt x="6" y="123"/>
                    <a:pt x="4" y="124"/>
                  </a:cubicBezTo>
                  <a:cubicBezTo>
                    <a:pt x="3" y="125"/>
                    <a:pt x="2" y="127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6" y="93"/>
                    <a:pt x="53" y="46"/>
                    <a:pt x="53" y="0"/>
                  </a:cubicBezTo>
                </a:path>
              </a:pathLst>
            </a:custGeom>
            <a:solidFill>
              <a:srgbClr val="F8D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33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  <a:gd name="T6" fmla="*/ 0 w 23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34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35"/>
            <p:cNvSpPr>
              <a:spLocks/>
            </p:cNvSpPr>
            <p:nvPr userDrawn="1"/>
          </p:nvSpPr>
          <p:spPr bwMode="gray">
            <a:xfrm flipH="1">
              <a:off x="9672781" y="5013981"/>
              <a:ext cx="387235" cy="589788"/>
            </a:xfrm>
            <a:custGeom>
              <a:avLst/>
              <a:gdLst>
                <a:gd name="T0" fmla="*/ 0 w 134"/>
                <a:gd name="T1" fmla="*/ 205 h 205"/>
                <a:gd name="T2" fmla="*/ 0 w 134"/>
                <a:gd name="T3" fmla="*/ 8 h 205"/>
                <a:gd name="T4" fmla="*/ 107 w 134"/>
                <a:gd name="T5" fmla="*/ 1 h 205"/>
                <a:gd name="T6" fmla="*/ 122 w 134"/>
                <a:gd name="T7" fmla="*/ 0 h 205"/>
                <a:gd name="T8" fmla="*/ 134 w 134"/>
                <a:gd name="T9" fmla="*/ 0 h 205"/>
                <a:gd name="T10" fmla="*/ 134 w 134"/>
                <a:gd name="T11" fmla="*/ 162 h 205"/>
                <a:gd name="T12" fmla="*/ 99 w 134"/>
                <a:gd name="T13" fmla="*/ 199 h 205"/>
                <a:gd name="T14" fmla="*/ 38 w 134"/>
                <a:gd name="T15" fmla="*/ 203 h 205"/>
                <a:gd name="T16" fmla="*/ 26 w 134"/>
                <a:gd name="T1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05">
                  <a:moveTo>
                    <a:pt x="0" y="20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12" y="1"/>
                    <a:pt x="117" y="0"/>
                    <a:pt x="122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82"/>
                    <a:pt x="119" y="198"/>
                    <a:pt x="99" y="199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26" y="204"/>
                    <a:pt x="26" y="204"/>
                    <a:pt x="26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36"/>
            <p:cNvSpPr>
              <a:spLocks/>
            </p:cNvSpPr>
            <p:nvPr userDrawn="1"/>
          </p:nvSpPr>
          <p:spPr bwMode="gray">
            <a:xfrm flipH="1">
              <a:off x="9824697" y="4132702"/>
              <a:ext cx="2618822" cy="1558692"/>
            </a:xfrm>
            <a:custGeom>
              <a:avLst/>
              <a:gdLst>
                <a:gd name="T0" fmla="*/ 627 w 1093"/>
                <a:gd name="T1" fmla="*/ 451 h 691"/>
                <a:gd name="T2" fmla="*/ 598 w 1093"/>
                <a:gd name="T3" fmla="*/ 442 h 691"/>
                <a:gd name="T4" fmla="*/ 465 w 1093"/>
                <a:gd name="T5" fmla="*/ 349 h 691"/>
                <a:gd name="T6" fmla="*/ 0 w 1093"/>
                <a:gd name="T7" fmla="*/ 0 h 691"/>
                <a:gd name="T8" fmla="*/ 0 w 1093"/>
                <a:gd name="T9" fmla="*/ 407 h 691"/>
                <a:gd name="T10" fmla="*/ 472 w 1093"/>
                <a:gd name="T11" fmla="*/ 648 h 691"/>
                <a:gd name="T12" fmla="*/ 643 w 1093"/>
                <a:gd name="T13" fmla="*/ 681 h 691"/>
                <a:gd name="T14" fmla="*/ 1093 w 1093"/>
                <a:gd name="T15" fmla="*/ 651 h 691"/>
                <a:gd name="T16" fmla="*/ 1093 w 1093"/>
                <a:gd name="T17" fmla="*/ 552 h 691"/>
                <a:gd name="T18" fmla="*/ 1093 w 1093"/>
                <a:gd name="T19" fmla="*/ 450 h 691"/>
                <a:gd name="T20" fmla="*/ 627 w 1093"/>
                <a:gd name="T21" fmla="*/ 451 h 691"/>
                <a:gd name="connsiteX0" fmla="*/ 5795 w 10058"/>
                <a:gd name="connsiteY0" fmla="*/ 4459 h 7836"/>
                <a:gd name="connsiteX1" fmla="*/ 5529 w 10058"/>
                <a:gd name="connsiteY1" fmla="*/ 4329 h 7836"/>
                <a:gd name="connsiteX2" fmla="*/ 4312 w 10058"/>
                <a:gd name="connsiteY2" fmla="*/ 2983 h 7836"/>
                <a:gd name="connsiteX3" fmla="*/ 1756 w 10058"/>
                <a:gd name="connsiteY3" fmla="*/ 0 h 7836"/>
                <a:gd name="connsiteX4" fmla="*/ 58 w 10058"/>
                <a:gd name="connsiteY4" fmla="*/ 3822 h 7836"/>
                <a:gd name="connsiteX5" fmla="*/ 4376 w 10058"/>
                <a:gd name="connsiteY5" fmla="*/ 7310 h 7836"/>
                <a:gd name="connsiteX6" fmla="*/ 5941 w 10058"/>
                <a:gd name="connsiteY6" fmla="*/ 7787 h 7836"/>
                <a:gd name="connsiteX7" fmla="*/ 10058 w 10058"/>
                <a:gd name="connsiteY7" fmla="*/ 7353 h 7836"/>
                <a:gd name="connsiteX8" fmla="*/ 10058 w 10058"/>
                <a:gd name="connsiteY8" fmla="*/ 5920 h 7836"/>
                <a:gd name="connsiteX9" fmla="*/ 10058 w 10058"/>
                <a:gd name="connsiteY9" fmla="*/ 4444 h 7836"/>
                <a:gd name="connsiteX10" fmla="*/ 5795 w 10058"/>
                <a:gd name="connsiteY10" fmla="*/ 4459 h 783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63 w 10001"/>
                <a:gd name="connsiteY0" fmla="*/ 5697 h 10056"/>
                <a:gd name="connsiteX1" fmla="*/ 5498 w 10001"/>
                <a:gd name="connsiteY1" fmla="*/ 5532 h 10056"/>
                <a:gd name="connsiteX2" fmla="*/ 4288 w 10001"/>
                <a:gd name="connsiteY2" fmla="*/ 3814 h 10056"/>
                <a:gd name="connsiteX3" fmla="*/ 1747 w 10001"/>
                <a:gd name="connsiteY3" fmla="*/ 7 h 10056"/>
                <a:gd name="connsiteX4" fmla="*/ 59 w 10001"/>
                <a:gd name="connsiteY4" fmla="*/ 4884 h 10056"/>
                <a:gd name="connsiteX5" fmla="*/ 4352 w 10001"/>
                <a:gd name="connsiteY5" fmla="*/ 9336 h 10056"/>
                <a:gd name="connsiteX6" fmla="*/ 5908 w 10001"/>
                <a:gd name="connsiteY6" fmla="*/ 9944 h 10056"/>
                <a:gd name="connsiteX7" fmla="*/ 10001 w 10001"/>
                <a:gd name="connsiteY7" fmla="*/ 9391 h 10056"/>
                <a:gd name="connsiteX8" fmla="*/ 10001 w 10001"/>
                <a:gd name="connsiteY8" fmla="*/ 7562 h 10056"/>
                <a:gd name="connsiteX9" fmla="*/ 10001 w 10001"/>
                <a:gd name="connsiteY9" fmla="*/ 5678 h 10056"/>
                <a:gd name="connsiteX10" fmla="*/ 5763 w 10001"/>
                <a:gd name="connsiteY10" fmla="*/ 5697 h 10056"/>
                <a:gd name="connsiteX0" fmla="*/ 5763 w 10001"/>
                <a:gd name="connsiteY0" fmla="*/ 5690 h 10049"/>
                <a:gd name="connsiteX1" fmla="*/ 5498 w 10001"/>
                <a:gd name="connsiteY1" fmla="*/ 5525 h 10049"/>
                <a:gd name="connsiteX2" fmla="*/ 4288 w 10001"/>
                <a:gd name="connsiteY2" fmla="*/ 3807 h 10049"/>
                <a:gd name="connsiteX3" fmla="*/ 1747 w 10001"/>
                <a:gd name="connsiteY3" fmla="*/ 0 h 10049"/>
                <a:gd name="connsiteX4" fmla="*/ 59 w 10001"/>
                <a:gd name="connsiteY4" fmla="*/ 4877 h 10049"/>
                <a:gd name="connsiteX5" fmla="*/ 4352 w 10001"/>
                <a:gd name="connsiteY5" fmla="*/ 9329 h 10049"/>
                <a:gd name="connsiteX6" fmla="*/ 5908 w 10001"/>
                <a:gd name="connsiteY6" fmla="*/ 9937 h 10049"/>
                <a:gd name="connsiteX7" fmla="*/ 10001 w 10001"/>
                <a:gd name="connsiteY7" fmla="*/ 9384 h 10049"/>
                <a:gd name="connsiteX8" fmla="*/ 10001 w 10001"/>
                <a:gd name="connsiteY8" fmla="*/ 7555 h 10049"/>
                <a:gd name="connsiteX9" fmla="*/ 10001 w 10001"/>
                <a:gd name="connsiteY9" fmla="*/ 5671 h 10049"/>
                <a:gd name="connsiteX10" fmla="*/ 5763 w 10001"/>
                <a:gd name="connsiteY10" fmla="*/ 5690 h 10049"/>
                <a:gd name="connsiteX0" fmla="*/ 5705 w 9943"/>
                <a:gd name="connsiteY0" fmla="*/ 5690 h 10049"/>
                <a:gd name="connsiteX1" fmla="*/ 5440 w 9943"/>
                <a:gd name="connsiteY1" fmla="*/ 5525 h 10049"/>
                <a:gd name="connsiteX2" fmla="*/ 4230 w 9943"/>
                <a:gd name="connsiteY2" fmla="*/ 3807 h 10049"/>
                <a:gd name="connsiteX3" fmla="*/ 1689 w 9943"/>
                <a:gd name="connsiteY3" fmla="*/ 0 h 10049"/>
                <a:gd name="connsiteX4" fmla="*/ 1 w 9943"/>
                <a:gd name="connsiteY4" fmla="*/ 4877 h 10049"/>
                <a:gd name="connsiteX5" fmla="*/ 4294 w 9943"/>
                <a:gd name="connsiteY5" fmla="*/ 9329 h 10049"/>
                <a:gd name="connsiteX6" fmla="*/ 5850 w 9943"/>
                <a:gd name="connsiteY6" fmla="*/ 9937 h 10049"/>
                <a:gd name="connsiteX7" fmla="*/ 9943 w 9943"/>
                <a:gd name="connsiteY7" fmla="*/ 9384 h 10049"/>
                <a:gd name="connsiteX8" fmla="*/ 9943 w 9943"/>
                <a:gd name="connsiteY8" fmla="*/ 7555 h 10049"/>
                <a:gd name="connsiteX9" fmla="*/ 9943 w 9943"/>
                <a:gd name="connsiteY9" fmla="*/ 5671 h 10049"/>
                <a:gd name="connsiteX10" fmla="*/ 5705 w 9943"/>
                <a:gd name="connsiteY10" fmla="*/ 5690 h 10049"/>
                <a:gd name="connsiteX0" fmla="*/ 5738 w 10000"/>
                <a:gd name="connsiteY0" fmla="*/ 5662 h 10000"/>
                <a:gd name="connsiteX1" fmla="*/ 5471 w 10000"/>
                <a:gd name="connsiteY1" fmla="*/ 5498 h 10000"/>
                <a:gd name="connsiteX2" fmla="*/ 4254 w 10000"/>
                <a:gd name="connsiteY2" fmla="*/ 3788 h 10000"/>
                <a:gd name="connsiteX3" fmla="*/ 1699 w 10000"/>
                <a:gd name="connsiteY3" fmla="*/ 0 h 10000"/>
                <a:gd name="connsiteX4" fmla="*/ 1 w 10000"/>
                <a:gd name="connsiteY4" fmla="*/ 4853 h 10000"/>
                <a:gd name="connsiteX5" fmla="*/ 4319 w 10000"/>
                <a:gd name="connsiteY5" fmla="*/ 9284 h 10000"/>
                <a:gd name="connsiteX6" fmla="*/ 5884 w 10000"/>
                <a:gd name="connsiteY6" fmla="*/ 9889 h 10000"/>
                <a:gd name="connsiteX7" fmla="*/ 10000 w 10000"/>
                <a:gd name="connsiteY7" fmla="*/ 9338 h 10000"/>
                <a:gd name="connsiteX8" fmla="*/ 10000 w 10000"/>
                <a:gd name="connsiteY8" fmla="*/ 7518 h 10000"/>
                <a:gd name="connsiteX9" fmla="*/ 10000 w 10000"/>
                <a:gd name="connsiteY9" fmla="*/ 5643 h 10000"/>
                <a:gd name="connsiteX10" fmla="*/ 5738 w 10000"/>
                <a:gd name="connsiteY10" fmla="*/ 5662 h 10000"/>
                <a:gd name="connsiteX0" fmla="*/ 4040 w 8302"/>
                <a:gd name="connsiteY0" fmla="*/ 5662 h 9948"/>
                <a:gd name="connsiteX1" fmla="*/ 3773 w 8302"/>
                <a:gd name="connsiteY1" fmla="*/ 5498 h 9948"/>
                <a:gd name="connsiteX2" fmla="*/ 2556 w 8302"/>
                <a:gd name="connsiteY2" fmla="*/ 3788 h 9948"/>
                <a:gd name="connsiteX3" fmla="*/ 1 w 8302"/>
                <a:gd name="connsiteY3" fmla="*/ 0 h 9948"/>
                <a:gd name="connsiteX4" fmla="*/ 13 w 8302"/>
                <a:gd name="connsiteY4" fmla="*/ 6677 h 9948"/>
                <a:gd name="connsiteX5" fmla="*/ 2621 w 8302"/>
                <a:gd name="connsiteY5" fmla="*/ 9284 h 9948"/>
                <a:gd name="connsiteX6" fmla="*/ 4186 w 8302"/>
                <a:gd name="connsiteY6" fmla="*/ 9889 h 9948"/>
                <a:gd name="connsiteX7" fmla="*/ 8302 w 8302"/>
                <a:gd name="connsiteY7" fmla="*/ 9338 h 9948"/>
                <a:gd name="connsiteX8" fmla="*/ 8302 w 8302"/>
                <a:gd name="connsiteY8" fmla="*/ 7518 h 9948"/>
                <a:gd name="connsiteX9" fmla="*/ 8302 w 8302"/>
                <a:gd name="connsiteY9" fmla="*/ 5643 h 9948"/>
                <a:gd name="connsiteX10" fmla="*/ 4040 w 8302"/>
                <a:gd name="connsiteY10" fmla="*/ 5662 h 9948"/>
                <a:gd name="connsiteX0" fmla="*/ 4866 w 10000"/>
                <a:gd name="connsiteY0" fmla="*/ 5692 h 10000"/>
                <a:gd name="connsiteX1" fmla="*/ 4545 w 10000"/>
                <a:gd name="connsiteY1" fmla="*/ 5527 h 10000"/>
                <a:gd name="connsiteX2" fmla="*/ 3079 w 10000"/>
                <a:gd name="connsiteY2" fmla="*/ 3808 h 10000"/>
                <a:gd name="connsiteX3" fmla="*/ 1 w 10000"/>
                <a:gd name="connsiteY3" fmla="*/ 0 h 10000"/>
                <a:gd name="connsiteX4" fmla="*/ 45 w 10000"/>
                <a:gd name="connsiteY4" fmla="*/ 6736 h 10000"/>
                <a:gd name="connsiteX5" fmla="*/ 3157 w 10000"/>
                <a:gd name="connsiteY5" fmla="*/ 9333 h 10000"/>
                <a:gd name="connsiteX6" fmla="*/ 5042 w 10000"/>
                <a:gd name="connsiteY6" fmla="*/ 9941 h 10000"/>
                <a:gd name="connsiteX7" fmla="*/ 10000 w 10000"/>
                <a:gd name="connsiteY7" fmla="*/ 9387 h 10000"/>
                <a:gd name="connsiteX8" fmla="*/ 10000 w 10000"/>
                <a:gd name="connsiteY8" fmla="*/ 7557 h 10000"/>
                <a:gd name="connsiteX9" fmla="*/ 10000 w 10000"/>
                <a:gd name="connsiteY9" fmla="*/ 5672 h 10000"/>
                <a:gd name="connsiteX10" fmla="*/ 4866 w 10000"/>
                <a:gd name="connsiteY10" fmla="*/ 5692 h 10000"/>
                <a:gd name="connsiteX0" fmla="*/ 4837 w 9971"/>
                <a:gd name="connsiteY0" fmla="*/ 5692 h 10000"/>
                <a:gd name="connsiteX1" fmla="*/ 4516 w 9971"/>
                <a:gd name="connsiteY1" fmla="*/ 5527 h 10000"/>
                <a:gd name="connsiteX2" fmla="*/ 3050 w 9971"/>
                <a:gd name="connsiteY2" fmla="*/ 3808 h 10000"/>
                <a:gd name="connsiteX3" fmla="*/ 1 w 9971"/>
                <a:gd name="connsiteY3" fmla="*/ 0 h 10000"/>
                <a:gd name="connsiteX4" fmla="*/ 16 w 9971"/>
                <a:gd name="connsiteY4" fmla="*/ 6736 h 10000"/>
                <a:gd name="connsiteX5" fmla="*/ 3128 w 9971"/>
                <a:gd name="connsiteY5" fmla="*/ 9333 h 10000"/>
                <a:gd name="connsiteX6" fmla="*/ 5013 w 9971"/>
                <a:gd name="connsiteY6" fmla="*/ 9941 h 10000"/>
                <a:gd name="connsiteX7" fmla="*/ 9971 w 9971"/>
                <a:gd name="connsiteY7" fmla="*/ 9387 h 10000"/>
                <a:gd name="connsiteX8" fmla="*/ 9971 w 9971"/>
                <a:gd name="connsiteY8" fmla="*/ 7557 h 10000"/>
                <a:gd name="connsiteX9" fmla="*/ 9971 w 9971"/>
                <a:gd name="connsiteY9" fmla="*/ 5672 h 10000"/>
                <a:gd name="connsiteX10" fmla="*/ 4837 w 9971"/>
                <a:gd name="connsiteY10" fmla="*/ 569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71" h="10000">
                  <a:moveTo>
                    <a:pt x="4837" y="5692"/>
                  </a:moveTo>
                  <a:cubicBezTo>
                    <a:pt x="4725" y="5710"/>
                    <a:pt x="4617" y="5654"/>
                    <a:pt x="4516" y="5527"/>
                  </a:cubicBezTo>
                  <a:cubicBezTo>
                    <a:pt x="4284" y="5213"/>
                    <a:pt x="3803" y="4729"/>
                    <a:pt x="3050" y="3808"/>
                  </a:cubicBezTo>
                  <a:cubicBezTo>
                    <a:pt x="2298" y="2887"/>
                    <a:pt x="-45" y="42"/>
                    <a:pt x="1" y="0"/>
                  </a:cubicBezTo>
                  <a:cubicBezTo>
                    <a:pt x="2" y="56"/>
                    <a:pt x="-4" y="6697"/>
                    <a:pt x="16" y="6736"/>
                  </a:cubicBezTo>
                  <a:cubicBezTo>
                    <a:pt x="-40" y="6629"/>
                    <a:pt x="2295" y="8799"/>
                    <a:pt x="3128" y="9333"/>
                  </a:cubicBezTo>
                  <a:cubicBezTo>
                    <a:pt x="3961" y="9867"/>
                    <a:pt x="4362" y="10127"/>
                    <a:pt x="5013" y="9941"/>
                  </a:cubicBezTo>
                  <a:lnTo>
                    <a:pt x="9971" y="9387"/>
                  </a:lnTo>
                  <a:lnTo>
                    <a:pt x="9971" y="7557"/>
                  </a:lnTo>
                  <a:lnTo>
                    <a:pt x="9971" y="5672"/>
                  </a:lnTo>
                  <a:lnTo>
                    <a:pt x="4837" y="5692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CC252-9CFB-450F-AEDC-65E3F0F0F8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3571" y="1214814"/>
            <a:ext cx="11887200" cy="54848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220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8D532-DBB1-47DB-8554-54EA1431B17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2272" y="1212849"/>
            <a:ext cx="5486400" cy="21574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B945FC-0421-47E0-912C-310D0D8E13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73072" y="1212849"/>
            <a:ext cx="5486400" cy="2157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967665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4937760" cy="1828800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4937760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493776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sp>
        <p:nvSpPr>
          <p:cNvPr id="64" name="Rectangle 63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7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378" name="Group 377"/>
          <p:cNvGrpSpPr/>
          <p:nvPr userDrawn="1"/>
        </p:nvGrpSpPr>
        <p:grpSpPr bwMode="gray">
          <a:xfrm>
            <a:off x="6653839" y="1127963"/>
            <a:ext cx="5789680" cy="4757031"/>
            <a:chOff x="6653839" y="1127963"/>
            <a:chExt cx="5789680" cy="4757031"/>
          </a:xfrm>
        </p:grpSpPr>
        <p:sp>
          <p:nvSpPr>
            <p:cNvPr id="379" name="Freeform 7"/>
            <p:cNvSpPr>
              <a:spLocks/>
            </p:cNvSpPr>
            <p:nvPr userDrawn="1"/>
          </p:nvSpPr>
          <p:spPr bwMode="gray">
            <a:xfrm>
              <a:off x="7729159" y="2453497"/>
              <a:ext cx="2371068" cy="2725538"/>
            </a:xfrm>
            <a:custGeom>
              <a:avLst/>
              <a:gdLst>
                <a:gd name="T0" fmla="*/ 819 w 819"/>
                <a:gd name="T1" fmla="*/ 761 h 947"/>
                <a:gd name="T2" fmla="*/ 540 w 819"/>
                <a:gd name="T3" fmla="*/ 856 h 947"/>
                <a:gd name="T4" fmla="*/ 292 w 819"/>
                <a:gd name="T5" fmla="*/ 941 h 947"/>
                <a:gd name="T6" fmla="*/ 250 w 819"/>
                <a:gd name="T7" fmla="*/ 920 h 947"/>
                <a:gd name="T8" fmla="*/ 0 w 819"/>
                <a:gd name="T9" fmla="*/ 191 h 947"/>
                <a:gd name="T10" fmla="*/ 558 w 819"/>
                <a:gd name="T11" fmla="*/ 0 h 947"/>
                <a:gd name="T12" fmla="*/ 688 w 819"/>
                <a:gd name="T13" fmla="*/ 380 h 947"/>
                <a:gd name="T14" fmla="*/ 819 w 819"/>
                <a:gd name="T15" fmla="*/ 761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947">
                  <a:moveTo>
                    <a:pt x="819" y="761"/>
                  </a:moveTo>
                  <a:cubicBezTo>
                    <a:pt x="540" y="856"/>
                    <a:pt x="540" y="856"/>
                    <a:pt x="540" y="856"/>
                  </a:cubicBezTo>
                  <a:cubicBezTo>
                    <a:pt x="292" y="941"/>
                    <a:pt x="292" y="941"/>
                    <a:pt x="292" y="941"/>
                  </a:cubicBezTo>
                  <a:cubicBezTo>
                    <a:pt x="275" y="947"/>
                    <a:pt x="256" y="938"/>
                    <a:pt x="250" y="92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88" y="380"/>
                    <a:pt x="688" y="380"/>
                    <a:pt x="688" y="380"/>
                  </a:cubicBezTo>
                  <a:cubicBezTo>
                    <a:pt x="819" y="761"/>
                    <a:pt x="819" y="761"/>
                    <a:pt x="819" y="7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8"/>
            <p:cNvSpPr>
              <a:spLocks/>
            </p:cNvSpPr>
            <p:nvPr userDrawn="1"/>
          </p:nvSpPr>
          <p:spPr bwMode="gray">
            <a:xfrm flipH="1">
              <a:off x="8826822" y="5156960"/>
              <a:ext cx="673193" cy="574896"/>
            </a:xfrm>
            <a:custGeom>
              <a:avLst/>
              <a:gdLst>
                <a:gd name="T0" fmla="*/ 163 w 232"/>
                <a:gd name="T1" fmla="*/ 188 h 199"/>
                <a:gd name="T2" fmla="*/ 112 w 232"/>
                <a:gd name="T3" fmla="*/ 192 h 199"/>
                <a:gd name="T4" fmla="*/ 0 w 232"/>
                <a:gd name="T5" fmla="*/ 145 h 199"/>
                <a:gd name="T6" fmla="*/ 0 w 232"/>
                <a:gd name="T7" fmla="*/ 0 h 199"/>
                <a:gd name="T8" fmla="*/ 232 w 232"/>
                <a:gd name="T9" fmla="*/ 0 h 199"/>
                <a:gd name="T10" fmla="*/ 232 w 232"/>
                <a:gd name="T11" fmla="*/ 160 h 199"/>
                <a:gd name="T12" fmla="*/ 163 w 232"/>
                <a:gd name="T13" fmla="*/ 18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99">
                  <a:moveTo>
                    <a:pt x="163" y="188"/>
                  </a:moveTo>
                  <a:cubicBezTo>
                    <a:pt x="112" y="192"/>
                    <a:pt x="112" y="192"/>
                    <a:pt x="112" y="192"/>
                  </a:cubicBezTo>
                  <a:cubicBezTo>
                    <a:pt x="39" y="199"/>
                    <a:pt x="2" y="149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163" y="188"/>
                    <a:pt x="163" y="188"/>
                    <a:pt x="163" y="18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9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0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1"/>
            <p:cNvSpPr>
              <a:spLocks noEditPoints="1"/>
            </p:cNvSpPr>
            <p:nvPr userDrawn="1"/>
          </p:nvSpPr>
          <p:spPr bwMode="gray">
            <a:xfrm>
              <a:off x="8047884" y="2578603"/>
              <a:ext cx="1817024" cy="2320431"/>
            </a:xfrm>
            <a:custGeom>
              <a:avLst/>
              <a:gdLst>
                <a:gd name="T0" fmla="*/ 627 w 627"/>
                <a:gd name="T1" fmla="*/ 745 h 806"/>
                <a:gd name="T2" fmla="*/ 606 w 627"/>
                <a:gd name="T3" fmla="*/ 752 h 806"/>
                <a:gd name="T4" fmla="*/ 606 w 627"/>
                <a:gd name="T5" fmla="*/ 793 h 806"/>
                <a:gd name="T6" fmla="*/ 486 w 627"/>
                <a:gd name="T7" fmla="*/ 793 h 806"/>
                <a:gd name="T8" fmla="*/ 448 w 627"/>
                <a:gd name="T9" fmla="*/ 806 h 806"/>
                <a:gd name="T10" fmla="*/ 597 w 627"/>
                <a:gd name="T11" fmla="*/ 806 h 806"/>
                <a:gd name="T12" fmla="*/ 627 w 627"/>
                <a:gd name="T13" fmla="*/ 776 h 806"/>
                <a:gd name="T14" fmla="*/ 627 w 627"/>
                <a:gd name="T15" fmla="*/ 745 h 806"/>
                <a:gd name="T16" fmla="*/ 0 w 627"/>
                <a:gd name="T17" fmla="*/ 468 h 806"/>
                <a:gd name="T18" fmla="*/ 0 w 627"/>
                <a:gd name="T19" fmla="*/ 770 h 806"/>
                <a:gd name="T20" fmla="*/ 36 w 627"/>
                <a:gd name="T21" fmla="*/ 806 h 806"/>
                <a:gd name="T22" fmla="*/ 116 w 627"/>
                <a:gd name="T23" fmla="*/ 806 h 806"/>
                <a:gd name="T24" fmla="*/ 111 w 627"/>
                <a:gd name="T25" fmla="*/ 793 h 806"/>
                <a:gd name="T26" fmla="*/ 50 w 627"/>
                <a:gd name="T27" fmla="*/ 793 h 806"/>
                <a:gd name="T28" fmla="*/ 17 w 627"/>
                <a:gd name="T29" fmla="*/ 760 h 806"/>
                <a:gd name="T30" fmla="*/ 17 w 627"/>
                <a:gd name="T31" fmla="*/ 517 h 806"/>
                <a:gd name="T32" fmla="*/ 0 w 627"/>
                <a:gd name="T33" fmla="*/ 468 h 806"/>
                <a:gd name="T34" fmla="*/ 606 w 627"/>
                <a:gd name="T35" fmla="*/ 0 h 806"/>
                <a:gd name="T36" fmla="*/ 606 w 627"/>
                <a:gd name="T37" fmla="*/ 391 h 806"/>
                <a:gd name="T38" fmla="*/ 606 w 627"/>
                <a:gd name="T39" fmla="*/ 417 h 806"/>
                <a:gd name="T40" fmla="*/ 627 w 627"/>
                <a:gd name="T41" fmla="*/ 479 h 806"/>
                <a:gd name="T42" fmla="*/ 627 w 627"/>
                <a:gd name="T43" fmla="*/ 26 h 806"/>
                <a:gd name="T44" fmla="*/ 606 w 627"/>
                <a:gd name="T45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7" h="806">
                  <a:moveTo>
                    <a:pt x="627" y="745"/>
                  </a:moveTo>
                  <a:cubicBezTo>
                    <a:pt x="606" y="752"/>
                    <a:pt x="606" y="752"/>
                    <a:pt x="606" y="752"/>
                  </a:cubicBezTo>
                  <a:cubicBezTo>
                    <a:pt x="606" y="793"/>
                    <a:pt x="606" y="793"/>
                    <a:pt x="606" y="793"/>
                  </a:cubicBezTo>
                  <a:cubicBezTo>
                    <a:pt x="486" y="793"/>
                    <a:pt x="486" y="793"/>
                    <a:pt x="486" y="793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597" y="806"/>
                    <a:pt x="597" y="806"/>
                    <a:pt x="597" y="806"/>
                  </a:cubicBezTo>
                  <a:cubicBezTo>
                    <a:pt x="613" y="806"/>
                    <a:pt x="627" y="793"/>
                    <a:pt x="627" y="776"/>
                  </a:cubicBezTo>
                  <a:cubicBezTo>
                    <a:pt x="627" y="745"/>
                    <a:pt x="627" y="745"/>
                    <a:pt x="627" y="745"/>
                  </a:cubicBezTo>
                  <a:moveTo>
                    <a:pt x="0" y="468"/>
                  </a:moveTo>
                  <a:cubicBezTo>
                    <a:pt x="0" y="770"/>
                    <a:pt x="0" y="770"/>
                    <a:pt x="0" y="770"/>
                  </a:cubicBezTo>
                  <a:cubicBezTo>
                    <a:pt x="0" y="790"/>
                    <a:pt x="16" y="806"/>
                    <a:pt x="36" y="806"/>
                  </a:cubicBezTo>
                  <a:cubicBezTo>
                    <a:pt x="116" y="806"/>
                    <a:pt x="116" y="806"/>
                    <a:pt x="116" y="806"/>
                  </a:cubicBezTo>
                  <a:cubicBezTo>
                    <a:pt x="111" y="793"/>
                    <a:pt x="111" y="793"/>
                    <a:pt x="111" y="793"/>
                  </a:cubicBezTo>
                  <a:cubicBezTo>
                    <a:pt x="50" y="793"/>
                    <a:pt x="50" y="793"/>
                    <a:pt x="50" y="793"/>
                  </a:cubicBezTo>
                  <a:cubicBezTo>
                    <a:pt x="32" y="793"/>
                    <a:pt x="17" y="778"/>
                    <a:pt x="17" y="760"/>
                  </a:cubicBezTo>
                  <a:cubicBezTo>
                    <a:pt x="17" y="517"/>
                    <a:pt x="17" y="517"/>
                    <a:pt x="17" y="517"/>
                  </a:cubicBezTo>
                  <a:cubicBezTo>
                    <a:pt x="0" y="468"/>
                    <a:pt x="0" y="468"/>
                    <a:pt x="0" y="468"/>
                  </a:cubicBezTo>
                  <a:moveTo>
                    <a:pt x="606" y="0"/>
                  </a:moveTo>
                  <a:cubicBezTo>
                    <a:pt x="606" y="391"/>
                    <a:pt x="606" y="391"/>
                    <a:pt x="606" y="391"/>
                  </a:cubicBezTo>
                  <a:cubicBezTo>
                    <a:pt x="606" y="417"/>
                    <a:pt x="606" y="417"/>
                    <a:pt x="606" y="417"/>
                  </a:cubicBezTo>
                  <a:cubicBezTo>
                    <a:pt x="627" y="479"/>
                    <a:pt x="627" y="479"/>
                    <a:pt x="627" y="479"/>
                  </a:cubicBezTo>
                  <a:cubicBezTo>
                    <a:pt x="627" y="26"/>
                    <a:pt x="627" y="26"/>
                    <a:pt x="627" y="26"/>
                  </a:cubicBezTo>
                  <a:cubicBezTo>
                    <a:pt x="627" y="13"/>
                    <a:pt x="618" y="3"/>
                    <a:pt x="606" y="0"/>
                  </a:cubicBezTo>
                </a:path>
              </a:pathLst>
            </a:custGeom>
            <a:solidFill>
              <a:srgbClr val="E5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2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close/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close/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close/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3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4"/>
            <p:cNvSpPr>
              <a:spLocks/>
            </p:cNvSpPr>
            <p:nvPr userDrawn="1"/>
          </p:nvSpPr>
          <p:spPr bwMode="gray">
            <a:xfrm>
              <a:off x="8098521" y="2548816"/>
              <a:ext cx="1703833" cy="2314473"/>
            </a:xfrm>
            <a:custGeom>
              <a:avLst/>
              <a:gdLst>
                <a:gd name="T0" fmla="*/ 589 w 589"/>
                <a:gd name="T1" fmla="*/ 804 h 804"/>
                <a:gd name="T2" fmla="*/ 294 w 589"/>
                <a:gd name="T3" fmla="*/ 804 h 804"/>
                <a:gd name="T4" fmla="*/ 33 w 589"/>
                <a:gd name="T5" fmla="*/ 804 h 804"/>
                <a:gd name="T6" fmla="*/ 0 w 589"/>
                <a:gd name="T7" fmla="*/ 771 h 804"/>
                <a:gd name="T8" fmla="*/ 0 w 589"/>
                <a:gd name="T9" fmla="*/ 134 h 804"/>
                <a:gd name="T10" fmla="*/ 127 w 589"/>
                <a:gd name="T11" fmla="*/ 0 h 804"/>
                <a:gd name="T12" fmla="*/ 589 w 589"/>
                <a:gd name="T13" fmla="*/ 0 h 804"/>
                <a:gd name="T14" fmla="*/ 589 w 589"/>
                <a:gd name="T15" fmla="*/ 402 h 804"/>
                <a:gd name="T16" fmla="*/ 589 w 589"/>
                <a:gd name="T1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804">
                  <a:moveTo>
                    <a:pt x="589" y="804"/>
                  </a:moveTo>
                  <a:cubicBezTo>
                    <a:pt x="294" y="804"/>
                    <a:pt x="294" y="804"/>
                    <a:pt x="294" y="804"/>
                  </a:cubicBezTo>
                  <a:cubicBezTo>
                    <a:pt x="33" y="804"/>
                    <a:pt x="33" y="804"/>
                    <a:pt x="33" y="804"/>
                  </a:cubicBezTo>
                  <a:cubicBezTo>
                    <a:pt x="15" y="804"/>
                    <a:pt x="0" y="789"/>
                    <a:pt x="0" y="77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89" y="804"/>
                    <a:pt x="589" y="804"/>
                    <a:pt x="589" y="8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5"/>
            <p:cNvSpPr>
              <a:spLocks/>
            </p:cNvSpPr>
            <p:nvPr userDrawn="1"/>
          </p:nvSpPr>
          <p:spPr bwMode="gray">
            <a:xfrm>
              <a:off x="8098521" y="2548816"/>
              <a:ext cx="366383" cy="384257"/>
            </a:xfrm>
            <a:custGeom>
              <a:avLst/>
              <a:gdLst>
                <a:gd name="T0" fmla="*/ 123 w 123"/>
                <a:gd name="T1" fmla="*/ 0 h 129"/>
                <a:gd name="T2" fmla="*/ 123 w 123"/>
                <a:gd name="T3" fmla="*/ 129 h 129"/>
                <a:gd name="T4" fmla="*/ 0 w 123"/>
                <a:gd name="T5" fmla="*/ 129 h 129"/>
                <a:gd name="T6" fmla="*/ 123 w 123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9">
                  <a:moveTo>
                    <a:pt x="123" y="0"/>
                  </a:moveTo>
                  <a:lnTo>
                    <a:pt x="123" y="129"/>
                  </a:lnTo>
                  <a:lnTo>
                    <a:pt x="0" y="12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6"/>
            <p:cNvSpPr>
              <a:spLocks/>
            </p:cNvSpPr>
            <p:nvPr userDrawn="1"/>
          </p:nvSpPr>
          <p:spPr bwMode="gray">
            <a:xfrm>
              <a:off x="9802354" y="2548816"/>
              <a:ext cx="62552" cy="2314473"/>
            </a:xfrm>
            <a:custGeom>
              <a:avLst/>
              <a:gdLst>
                <a:gd name="T0" fmla="*/ 0 w 21"/>
                <a:gd name="T1" fmla="*/ 804 h 804"/>
                <a:gd name="T2" fmla="*/ 0 w 21"/>
                <a:gd name="T3" fmla="*/ 804 h 804"/>
                <a:gd name="T4" fmla="*/ 0 w 21"/>
                <a:gd name="T5" fmla="*/ 0 h 804"/>
                <a:gd name="T6" fmla="*/ 0 w 21"/>
                <a:gd name="T7" fmla="*/ 0 h 804"/>
                <a:gd name="T8" fmla="*/ 21 w 21"/>
                <a:gd name="T9" fmla="*/ 21 h 804"/>
                <a:gd name="T10" fmla="*/ 21 w 21"/>
                <a:gd name="T11" fmla="*/ 783 h 804"/>
                <a:gd name="T12" fmla="*/ 0 w 21"/>
                <a:gd name="T13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804">
                  <a:moveTo>
                    <a:pt x="0" y="804"/>
                  </a:moveTo>
                  <a:cubicBezTo>
                    <a:pt x="0" y="804"/>
                    <a:pt x="0" y="804"/>
                    <a:pt x="0" y="8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21" y="9"/>
                    <a:pt x="21" y="21"/>
                  </a:cubicBezTo>
                  <a:cubicBezTo>
                    <a:pt x="21" y="783"/>
                    <a:pt x="21" y="783"/>
                    <a:pt x="21" y="783"/>
                  </a:cubicBezTo>
                  <a:cubicBezTo>
                    <a:pt x="21" y="795"/>
                    <a:pt x="12" y="804"/>
                    <a:pt x="0" y="804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7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8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9"/>
            <p:cNvSpPr>
              <a:spLocks noChangeArrowheads="1"/>
            </p:cNvSpPr>
            <p:nvPr userDrawn="1"/>
          </p:nvSpPr>
          <p:spPr bwMode="gray">
            <a:xfrm>
              <a:off x="8631715" y="3642011"/>
              <a:ext cx="178724" cy="41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20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21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22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23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24"/>
            <p:cNvSpPr>
              <a:spLocks noChangeArrowheads="1"/>
            </p:cNvSpPr>
            <p:nvPr userDrawn="1"/>
          </p:nvSpPr>
          <p:spPr bwMode="gray">
            <a:xfrm>
              <a:off x="8223628" y="3948819"/>
              <a:ext cx="59575" cy="10723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25"/>
            <p:cNvSpPr>
              <a:spLocks noChangeArrowheads="1"/>
            </p:cNvSpPr>
            <p:nvPr userDrawn="1"/>
          </p:nvSpPr>
          <p:spPr bwMode="gray">
            <a:xfrm>
              <a:off x="9662355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26"/>
            <p:cNvSpPr>
              <a:spLocks noChangeArrowheads="1"/>
            </p:cNvSpPr>
            <p:nvPr userDrawn="1"/>
          </p:nvSpPr>
          <p:spPr bwMode="gray">
            <a:xfrm>
              <a:off x="9561078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27"/>
            <p:cNvSpPr>
              <a:spLocks noChangeArrowheads="1"/>
            </p:cNvSpPr>
            <p:nvPr userDrawn="1"/>
          </p:nvSpPr>
          <p:spPr bwMode="gray">
            <a:xfrm>
              <a:off x="8321927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28"/>
            <p:cNvSpPr>
              <a:spLocks/>
            </p:cNvSpPr>
            <p:nvPr userDrawn="1"/>
          </p:nvSpPr>
          <p:spPr bwMode="gray">
            <a:xfrm>
              <a:off x="8590012" y="1881581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29"/>
            <p:cNvSpPr>
              <a:spLocks/>
            </p:cNvSpPr>
            <p:nvPr userDrawn="1"/>
          </p:nvSpPr>
          <p:spPr bwMode="gray">
            <a:xfrm>
              <a:off x="8590012" y="1816049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30"/>
            <p:cNvSpPr>
              <a:spLocks/>
            </p:cNvSpPr>
            <p:nvPr userDrawn="1"/>
          </p:nvSpPr>
          <p:spPr bwMode="gray">
            <a:xfrm>
              <a:off x="8590012" y="1753496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31"/>
            <p:cNvSpPr>
              <a:spLocks/>
            </p:cNvSpPr>
            <p:nvPr userDrawn="1"/>
          </p:nvSpPr>
          <p:spPr bwMode="gray">
            <a:xfrm>
              <a:off x="8590012" y="1690942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32"/>
            <p:cNvSpPr>
              <a:spLocks/>
            </p:cNvSpPr>
            <p:nvPr userDrawn="1"/>
          </p:nvSpPr>
          <p:spPr bwMode="gray">
            <a:xfrm>
              <a:off x="8590012" y="1625410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33"/>
            <p:cNvSpPr>
              <a:spLocks/>
            </p:cNvSpPr>
            <p:nvPr userDrawn="1"/>
          </p:nvSpPr>
          <p:spPr bwMode="gray">
            <a:xfrm>
              <a:off x="9182778" y="1881581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34"/>
            <p:cNvSpPr>
              <a:spLocks/>
            </p:cNvSpPr>
            <p:nvPr userDrawn="1"/>
          </p:nvSpPr>
          <p:spPr bwMode="gray">
            <a:xfrm>
              <a:off x="9182778" y="1816049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35"/>
            <p:cNvSpPr>
              <a:spLocks/>
            </p:cNvSpPr>
            <p:nvPr userDrawn="1"/>
          </p:nvSpPr>
          <p:spPr bwMode="gray">
            <a:xfrm>
              <a:off x="9182778" y="175349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36"/>
            <p:cNvSpPr>
              <a:spLocks/>
            </p:cNvSpPr>
            <p:nvPr userDrawn="1"/>
          </p:nvSpPr>
          <p:spPr bwMode="gray">
            <a:xfrm>
              <a:off x="9182778" y="1690942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7"/>
            <p:cNvSpPr>
              <a:spLocks/>
            </p:cNvSpPr>
            <p:nvPr userDrawn="1"/>
          </p:nvSpPr>
          <p:spPr bwMode="gray">
            <a:xfrm>
              <a:off x="9182778" y="162541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38"/>
            <p:cNvSpPr>
              <a:spLocks/>
            </p:cNvSpPr>
            <p:nvPr userDrawn="1"/>
          </p:nvSpPr>
          <p:spPr bwMode="gray">
            <a:xfrm>
              <a:off x="9182778" y="155690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39"/>
            <p:cNvSpPr>
              <a:spLocks/>
            </p:cNvSpPr>
            <p:nvPr userDrawn="1"/>
          </p:nvSpPr>
          <p:spPr bwMode="gray">
            <a:xfrm>
              <a:off x="9182778" y="149434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40"/>
            <p:cNvSpPr>
              <a:spLocks/>
            </p:cNvSpPr>
            <p:nvPr userDrawn="1"/>
          </p:nvSpPr>
          <p:spPr bwMode="gray">
            <a:xfrm>
              <a:off x="8887885" y="1881581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41"/>
            <p:cNvSpPr>
              <a:spLocks/>
            </p:cNvSpPr>
            <p:nvPr userDrawn="1"/>
          </p:nvSpPr>
          <p:spPr bwMode="gray">
            <a:xfrm>
              <a:off x="8887885" y="1816049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42"/>
            <p:cNvSpPr>
              <a:spLocks/>
            </p:cNvSpPr>
            <p:nvPr userDrawn="1"/>
          </p:nvSpPr>
          <p:spPr bwMode="gray">
            <a:xfrm>
              <a:off x="8887885" y="175349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43"/>
            <p:cNvSpPr>
              <a:spLocks/>
            </p:cNvSpPr>
            <p:nvPr userDrawn="1"/>
          </p:nvSpPr>
          <p:spPr bwMode="gray">
            <a:xfrm>
              <a:off x="8887885" y="1690942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44"/>
            <p:cNvSpPr>
              <a:spLocks/>
            </p:cNvSpPr>
            <p:nvPr userDrawn="1"/>
          </p:nvSpPr>
          <p:spPr bwMode="gray">
            <a:xfrm>
              <a:off x="8887885" y="162541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45"/>
            <p:cNvSpPr>
              <a:spLocks/>
            </p:cNvSpPr>
            <p:nvPr userDrawn="1"/>
          </p:nvSpPr>
          <p:spPr bwMode="gray">
            <a:xfrm>
              <a:off x="8887885" y="155690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46"/>
            <p:cNvSpPr>
              <a:spLocks/>
            </p:cNvSpPr>
            <p:nvPr userDrawn="1"/>
          </p:nvSpPr>
          <p:spPr bwMode="gray">
            <a:xfrm>
              <a:off x="8887885" y="149434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7"/>
            <p:cNvSpPr>
              <a:spLocks/>
            </p:cNvSpPr>
            <p:nvPr userDrawn="1"/>
          </p:nvSpPr>
          <p:spPr bwMode="gray">
            <a:xfrm>
              <a:off x="8887885" y="1431794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48"/>
            <p:cNvSpPr>
              <a:spLocks/>
            </p:cNvSpPr>
            <p:nvPr userDrawn="1"/>
          </p:nvSpPr>
          <p:spPr bwMode="gray">
            <a:xfrm>
              <a:off x="8887885" y="1366262"/>
              <a:ext cx="256171" cy="4170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49"/>
            <p:cNvSpPr>
              <a:spLocks/>
            </p:cNvSpPr>
            <p:nvPr userDrawn="1"/>
          </p:nvSpPr>
          <p:spPr bwMode="gray">
            <a:xfrm>
              <a:off x="8887885" y="1300730"/>
              <a:ext cx="256171" cy="4468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50"/>
            <p:cNvSpPr>
              <a:spLocks/>
            </p:cNvSpPr>
            <p:nvPr userDrawn="1"/>
          </p:nvSpPr>
          <p:spPr bwMode="gray">
            <a:xfrm>
              <a:off x="8464906" y="1127963"/>
              <a:ext cx="1102130" cy="109915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2 w 381"/>
                <a:gd name="T17" fmla="*/ 322 h 381"/>
                <a:gd name="T18" fmla="*/ 190 w 381"/>
                <a:gd name="T19" fmla="*/ 376 h 381"/>
                <a:gd name="T20" fmla="*/ 59 w 381"/>
                <a:gd name="T21" fmla="*/ 322 h 381"/>
                <a:gd name="T22" fmla="*/ 4 w 381"/>
                <a:gd name="T23" fmla="*/ 190 h 381"/>
                <a:gd name="T24" fmla="*/ 59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2" y="322"/>
                  </a:cubicBezTo>
                  <a:cubicBezTo>
                    <a:pt x="288" y="356"/>
                    <a:pt x="242" y="376"/>
                    <a:pt x="190" y="376"/>
                  </a:cubicBezTo>
                  <a:cubicBezTo>
                    <a:pt x="139" y="376"/>
                    <a:pt x="92" y="356"/>
                    <a:pt x="59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9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51"/>
            <p:cNvSpPr>
              <a:spLocks/>
            </p:cNvSpPr>
            <p:nvPr userDrawn="1"/>
          </p:nvSpPr>
          <p:spPr bwMode="gray">
            <a:xfrm>
              <a:off x="6898094" y="3320308"/>
              <a:ext cx="634468" cy="717875"/>
            </a:xfrm>
            <a:custGeom>
              <a:avLst/>
              <a:gdLst>
                <a:gd name="T0" fmla="*/ 0 w 213"/>
                <a:gd name="T1" fmla="*/ 0 h 241"/>
                <a:gd name="T2" fmla="*/ 0 w 213"/>
                <a:gd name="T3" fmla="*/ 241 h 241"/>
                <a:gd name="T4" fmla="*/ 213 w 213"/>
                <a:gd name="T5" fmla="*/ 241 h 241"/>
                <a:gd name="T6" fmla="*/ 213 w 213"/>
                <a:gd name="T7" fmla="*/ 227 h 241"/>
                <a:gd name="T8" fmla="*/ 15 w 213"/>
                <a:gd name="T9" fmla="*/ 227 h 241"/>
                <a:gd name="T10" fmla="*/ 15 w 213"/>
                <a:gd name="T11" fmla="*/ 0 h 241"/>
                <a:gd name="T12" fmla="*/ 0 w 213"/>
                <a:gd name="T13" fmla="*/ 0 h 241"/>
                <a:gd name="T14" fmla="*/ 0 w 213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1">
                  <a:moveTo>
                    <a:pt x="0" y="0"/>
                  </a:moveTo>
                  <a:lnTo>
                    <a:pt x="0" y="241"/>
                  </a:lnTo>
                  <a:lnTo>
                    <a:pt x="213" y="241"/>
                  </a:lnTo>
                  <a:lnTo>
                    <a:pt x="213" y="227"/>
                  </a:lnTo>
                  <a:lnTo>
                    <a:pt x="15" y="22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52"/>
            <p:cNvSpPr>
              <a:spLocks noChangeArrowheads="1"/>
            </p:cNvSpPr>
            <p:nvPr userDrawn="1"/>
          </p:nvSpPr>
          <p:spPr bwMode="gray">
            <a:xfrm>
              <a:off x="6871285" y="3409670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53"/>
            <p:cNvSpPr>
              <a:spLocks/>
            </p:cNvSpPr>
            <p:nvPr userDrawn="1"/>
          </p:nvSpPr>
          <p:spPr bwMode="gray">
            <a:xfrm>
              <a:off x="6871285" y="3409670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54"/>
            <p:cNvSpPr>
              <a:spLocks noChangeArrowheads="1"/>
            </p:cNvSpPr>
            <p:nvPr userDrawn="1"/>
          </p:nvSpPr>
          <p:spPr bwMode="gray">
            <a:xfrm>
              <a:off x="6871285" y="3496052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55"/>
            <p:cNvSpPr>
              <a:spLocks/>
            </p:cNvSpPr>
            <p:nvPr userDrawn="1"/>
          </p:nvSpPr>
          <p:spPr bwMode="gray">
            <a:xfrm>
              <a:off x="6871285" y="3496052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56"/>
            <p:cNvSpPr>
              <a:spLocks noChangeArrowheads="1"/>
            </p:cNvSpPr>
            <p:nvPr userDrawn="1"/>
          </p:nvSpPr>
          <p:spPr bwMode="gray">
            <a:xfrm>
              <a:off x="6871285" y="3579456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57"/>
            <p:cNvSpPr>
              <a:spLocks/>
            </p:cNvSpPr>
            <p:nvPr userDrawn="1"/>
          </p:nvSpPr>
          <p:spPr bwMode="gray">
            <a:xfrm>
              <a:off x="6871285" y="3579456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58"/>
            <p:cNvSpPr>
              <a:spLocks noChangeArrowheads="1"/>
            </p:cNvSpPr>
            <p:nvPr userDrawn="1"/>
          </p:nvSpPr>
          <p:spPr bwMode="gray">
            <a:xfrm>
              <a:off x="6871285" y="3665840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59"/>
            <p:cNvSpPr>
              <a:spLocks/>
            </p:cNvSpPr>
            <p:nvPr userDrawn="1"/>
          </p:nvSpPr>
          <p:spPr bwMode="gray">
            <a:xfrm>
              <a:off x="6871285" y="3665840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60"/>
            <p:cNvSpPr>
              <a:spLocks noChangeArrowheads="1"/>
            </p:cNvSpPr>
            <p:nvPr userDrawn="1"/>
          </p:nvSpPr>
          <p:spPr bwMode="gray">
            <a:xfrm>
              <a:off x="6871285" y="3749245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61"/>
            <p:cNvSpPr>
              <a:spLocks/>
            </p:cNvSpPr>
            <p:nvPr userDrawn="1"/>
          </p:nvSpPr>
          <p:spPr bwMode="gray">
            <a:xfrm>
              <a:off x="6871285" y="3749245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62"/>
            <p:cNvSpPr>
              <a:spLocks noChangeArrowheads="1"/>
            </p:cNvSpPr>
            <p:nvPr userDrawn="1"/>
          </p:nvSpPr>
          <p:spPr bwMode="gray">
            <a:xfrm>
              <a:off x="6871285" y="3835627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63"/>
            <p:cNvSpPr>
              <a:spLocks/>
            </p:cNvSpPr>
            <p:nvPr userDrawn="1"/>
          </p:nvSpPr>
          <p:spPr bwMode="gray">
            <a:xfrm>
              <a:off x="6871285" y="3835627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64"/>
            <p:cNvSpPr>
              <a:spLocks noChangeArrowheads="1"/>
            </p:cNvSpPr>
            <p:nvPr userDrawn="1"/>
          </p:nvSpPr>
          <p:spPr bwMode="gray">
            <a:xfrm>
              <a:off x="6871285" y="3922011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65"/>
            <p:cNvSpPr>
              <a:spLocks/>
            </p:cNvSpPr>
            <p:nvPr userDrawn="1"/>
          </p:nvSpPr>
          <p:spPr bwMode="gray">
            <a:xfrm>
              <a:off x="6871285" y="3922011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66"/>
            <p:cNvSpPr>
              <a:spLocks noChangeArrowheads="1"/>
            </p:cNvSpPr>
            <p:nvPr userDrawn="1"/>
          </p:nvSpPr>
          <p:spPr bwMode="gray">
            <a:xfrm>
              <a:off x="7449158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67"/>
            <p:cNvSpPr>
              <a:spLocks/>
            </p:cNvSpPr>
            <p:nvPr userDrawn="1"/>
          </p:nvSpPr>
          <p:spPr bwMode="gray">
            <a:xfrm>
              <a:off x="7449158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68"/>
            <p:cNvSpPr>
              <a:spLocks noChangeArrowheads="1"/>
            </p:cNvSpPr>
            <p:nvPr userDrawn="1"/>
          </p:nvSpPr>
          <p:spPr bwMode="gray">
            <a:xfrm>
              <a:off x="7362776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69"/>
            <p:cNvSpPr>
              <a:spLocks/>
            </p:cNvSpPr>
            <p:nvPr userDrawn="1"/>
          </p:nvSpPr>
          <p:spPr bwMode="gray">
            <a:xfrm>
              <a:off x="7362776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70"/>
            <p:cNvSpPr>
              <a:spLocks noChangeArrowheads="1"/>
            </p:cNvSpPr>
            <p:nvPr userDrawn="1"/>
          </p:nvSpPr>
          <p:spPr bwMode="gray">
            <a:xfrm>
              <a:off x="7276392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71"/>
            <p:cNvSpPr>
              <a:spLocks/>
            </p:cNvSpPr>
            <p:nvPr userDrawn="1"/>
          </p:nvSpPr>
          <p:spPr bwMode="gray">
            <a:xfrm>
              <a:off x="7276392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72"/>
            <p:cNvSpPr>
              <a:spLocks noChangeArrowheads="1"/>
            </p:cNvSpPr>
            <p:nvPr userDrawn="1"/>
          </p:nvSpPr>
          <p:spPr bwMode="gray">
            <a:xfrm>
              <a:off x="7190010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73"/>
            <p:cNvSpPr>
              <a:spLocks/>
            </p:cNvSpPr>
            <p:nvPr userDrawn="1"/>
          </p:nvSpPr>
          <p:spPr bwMode="gray">
            <a:xfrm>
              <a:off x="7190010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74"/>
            <p:cNvSpPr>
              <a:spLocks noChangeArrowheads="1"/>
            </p:cNvSpPr>
            <p:nvPr userDrawn="1"/>
          </p:nvSpPr>
          <p:spPr bwMode="gray">
            <a:xfrm>
              <a:off x="7106605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75"/>
            <p:cNvSpPr>
              <a:spLocks/>
            </p:cNvSpPr>
            <p:nvPr userDrawn="1"/>
          </p:nvSpPr>
          <p:spPr bwMode="gray">
            <a:xfrm>
              <a:off x="7106605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76"/>
            <p:cNvSpPr>
              <a:spLocks noChangeArrowheads="1"/>
            </p:cNvSpPr>
            <p:nvPr userDrawn="1"/>
          </p:nvSpPr>
          <p:spPr bwMode="gray">
            <a:xfrm>
              <a:off x="7020221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77"/>
            <p:cNvSpPr>
              <a:spLocks/>
            </p:cNvSpPr>
            <p:nvPr userDrawn="1"/>
          </p:nvSpPr>
          <p:spPr bwMode="gray">
            <a:xfrm>
              <a:off x="7020221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78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  <a:gd name="T16" fmla="*/ 25 w 54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79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80"/>
            <p:cNvSpPr>
              <a:spLocks/>
            </p:cNvSpPr>
            <p:nvPr userDrawn="1"/>
          </p:nvSpPr>
          <p:spPr bwMode="gray">
            <a:xfrm>
              <a:off x="7029159" y="3397755"/>
              <a:ext cx="437872" cy="518299"/>
            </a:xfrm>
            <a:custGeom>
              <a:avLst/>
              <a:gdLst>
                <a:gd name="T0" fmla="*/ 117 w 147"/>
                <a:gd name="T1" fmla="*/ 174 h 174"/>
                <a:gd name="T2" fmla="*/ 84 w 147"/>
                <a:gd name="T3" fmla="*/ 113 h 174"/>
                <a:gd name="T4" fmla="*/ 54 w 147"/>
                <a:gd name="T5" fmla="*/ 168 h 174"/>
                <a:gd name="T6" fmla="*/ 27 w 147"/>
                <a:gd name="T7" fmla="*/ 99 h 174"/>
                <a:gd name="T8" fmla="*/ 16 w 147"/>
                <a:gd name="T9" fmla="*/ 132 h 174"/>
                <a:gd name="T10" fmla="*/ 0 w 147"/>
                <a:gd name="T11" fmla="*/ 128 h 174"/>
                <a:gd name="T12" fmla="*/ 26 w 147"/>
                <a:gd name="T13" fmla="*/ 46 h 174"/>
                <a:gd name="T14" fmla="*/ 57 w 147"/>
                <a:gd name="T15" fmla="*/ 128 h 174"/>
                <a:gd name="T16" fmla="*/ 84 w 147"/>
                <a:gd name="T17" fmla="*/ 77 h 174"/>
                <a:gd name="T18" fmla="*/ 109 w 147"/>
                <a:gd name="T19" fmla="*/ 122 h 174"/>
                <a:gd name="T20" fmla="*/ 130 w 147"/>
                <a:gd name="T21" fmla="*/ 0 h 174"/>
                <a:gd name="T22" fmla="*/ 147 w 147"/>
                <a:gd name="T23" fmla="*/ 3 h 174"/>
                <a:gd name="T24" fmla="*/ 117 w 147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74">
                  <a:moveTo>
                    <a:pt x="117" y="174"/>
                  </a:moveTo>
                  <a:lnTo>
                    <a:pt x="84" y="113"/>
                  </a:lnTo>
                  <a:lnTo>
                    <a:pt x="54" y="168"/>
                  </a:lnTo>
                  <a:lnTo>
                    <a:pt x="27" y="99"/>
                  </a:lnTo>
                  <a:lnTo>
                    <a:pt x="16" y="132"/>
                  </a:lnTo>
                  <a:lnTo>
                    <a:pt x="0" y="128"/>
                  </a:lnTo>
                  <a:lnTo>
                    <a:pt x="26" y="46"/>
                  </a:lnTo>
                  <a:lnTo>
                    <a:pt x="57" y="128"/>
                  </a:lnTo>
                  <a:lnTo>
                    <a:pt x="84" y="77"/>
                  </a:lnTo>
                  <a:lnTo>
                    <a:pt x="109" y="122"/>
                  </a:lnTo>
                  <a:lnTo>
                    <a:pt x="130" y="0"/>
                  </a:lnTo>
                  <a:lnTo>
                    <a:pt x="147" y="3"/>
                  </a:lnTo>
                  <a:lnTo>
                    <a:pt x="117" y="174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81"/>
            <p:cNvSpPr>
              <a:spLocks/>
            </p:cNvSpPr>
            <p:nvPr userDrawn="1"/>
          </p:nvSpPr>
          <p:spPr bwMode="gray">
            <a:xfrm>
              <a:off x="7338946" y="3347115"/>
              <a:ext cx="181702" cy="172766"/>
            </a:xfrm>
            <a:custGeom>
              <a:avLst/>
              <a:gdLst>
                <a:gd name="T0" fmla="*/ 57 w 61"/>
                <a:gd name="T1" fmla="*/ 58 h 58"/>
                <a:gd name="T2" fmla="*/ 33 w 61"/>
                <a:gd name="T3" fmla="*/ 24 h 58"/>
                <a:gd name="T4" fmla="*/ 0 w 61"/>
                <a:gd name="T5" fmla="*/ 48 h 58"/>
                <a:gd name="T6" fmla="*/ 4 w 61"/>
                <a:gd name="T7" fmla="*/ 23 h 58"/>
                <a:gd name="T8" fmla="*/ 38 w 61"/>
                <a:gd name="T9" fmla="*/ 0 h 58"/>
                <a:gd name="T10" fmla="*/ 61 w 61"/>
                <a:gd name="T11" fmla="*/ 33 h 58"/>
                <a:gd name="T12" fmla="*/ 57 w 61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8">
                  <a:moveTo>
                    <a:pt x="57" y="58"/>
                  </a:moveTo>
                  <a:lnTo>
                    <a:pt x="33" y="24"/>
                  </a:lnTo>
                  <a:lnTo>
                    <a:pt x="0" y="48"/>
                  </a:lnTo>
                  <a:lnTo>
                    <a:pt x="4" y="23"/>
                  </a:lnTo>
                  <a:lnTo>
                    <a:pt x="38" y="0"/>
                  </a:lnTo>
                  <a:lnTo>
                    <a:pt x="61" y="33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82"/>
            <p:cNvSpPr>
              <a:spLocks/>
            </p:cNvSpPr>
            <p:nvPr userDrawn="1"/>
          </p:nvSpPr>
          <p:spPr bwMode="gray">
            <a:xfrm>
              <a:off x="7279372" y="3627116"/>
              <a:ext cx="77447" cy="134044"/>
            </a:xfrm>
            <a:custGeom>
              <a:avLst/>
              <a:gdLst>
                <a:gd name="T0" fmla="*/ 0 w 26"/>
                <a:gd name="T1" fmla="*/ 0 h 45"/>
                <a:gd name="T2" fmla="*/ 6 w 26"/>
                <a:gd name="T3" fmla="*/ 0 h 45"/>
                <a:gd name="T4" fmla="*/ 26 w 26"/>
                <a:gd name="T5" fmla="*/ 37 h 45"/>
                <a:gd name="T6" fmla="*/ 25 w 26"/>
                <a:gd name="T7" fmla="*/ 45 h 45"/>
                <a:gd name="T8" fmla="*/ 0 w 2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5">
                  <a:moveTo>
                    <a:pt x="0" y="0"/>
                  </a:moveTo>
                  <a:lnTo>
                    <a:pt x="6" y="0"/>
                  </a:lnTo>
                  <a:lnTo>
                    <a:pt x="26" y="37"/>
                  </a:lnTo>
                  <a:lnTo>
                    <a:pt x="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83"/>
            <p:cNvSpPr>
              <a:spLocks/>
            </p:cNvSpPr>
            <p:nvPr userDrawn="1"/>
          </p:nvSpPr>
          <p:spPr bwMode="gray">
            <a:xfrm>
              <a:off x="7190010" y="3734350"/>
              <a:ext cx="98297" cy="163831"/>
            </a:xfrm>
            <a:custGeom>
              <a:avLst/>
              <a:gdLst>
                <a:gd name="T0" fmla="*/ 0 w 33"/>
                <a:gd name="T1" fmla="*/ 55 h 55"/>
                <a:gd name="T2" fmla="*/ 6 w 33"/>
                <a:gd name="T3" fmla="*/ 55 h 55"/>
                <a:gd name="T4" fmla="*/ 33 w 33"/>
                <a:gd name="T5" fmla="*/ 7 h 55"/>
                <a:gd name="T6" fmla="*/ 30 w 33"/>
                <a:gd name="T7" fmla="*/ 0 h 55"/>
                <a:gd name="T8" fmla="*/ 0 w 3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5">
                  <a:moveTo>
                    <a:pt x="0" y="55"/>
                  </a:moveTo>
                  <a:lnTo>
                    <a:pt x="6" y="55"/>
                  </a:lnTo>
                  <a:lnTo>
                    <a:pt x="33" y="7"/>
                  </a:lnTo>
                  <a:lnTo>
                    <a:pt x="3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84"/>
            <p:cNvSpPr>
              <a:spLocks/>
            </p:cNvSpPr>
            <p:nvPr userDrawn="1"/>
          </p:nvSpPr>
          <p:spPr bwMode="gray">
            <a:xfrm>
              <a:off x="7106605" y="3534776"/>
              <a:ext cx="101277" cy="244256"/>
            </a:xfrm>
            <a:custGeom>
              <a:avLst/>
              <a:gdLst>
                <a:gd name="T0" fmla="*/ 0 w 34"/>
                <a:gd name="T1" fmla="*/ 0 h 82"/>
                <a:gd name="T2" fmla="*/ 6 w 34"/>
                <a:gd name="T3" fmla="*/ 0 h 82"/>
                <a:gd name="T4" fmla="*/ 34 w 34"/>
                <a:gd name="T5" fmla="*/ 76 h 82"/>
                <a:gd name="T6" fmla="*/ 31 w 34"/>
                <a:gd name="T7" fmla="*/ 82 h 82"/>
                <a:gd name="T8" fmla="*/ 0 w 34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2">
                  <a:moveTo>
                    <a:pt x="0" y="0"/>
                  </a:moveTo>
                  <a:lnTo>
                    <a:pt x="6" y="0"/>
                  </a:lnTo>
                  <a:lnTo>
                    <a:pt x="34" y="76"/>
                  </a:lnTo>
                  <a:lnTo>
                    <a:pt x="31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85"/>
            <p:cNvSpPr>
              <a:spLocks/>
            </p:cNvSpPr>
            <p:nvPr userDrawn="1"/>
          </p:nvSpPr>
          <p:spPr bwMode="gray">
            <a:xfrm>
              <a:off x="7076818" y="3692648"/>
              <a:ext cx="44680" cy="98299"/>
            </a:xfrm>
            <a:custGeom>
              <a:avLst/>
              <a:gdLst>
                <a:gd name="T0" fmla="*/ 0 w 15"/>
                <a:gd name="T1" fmla="*/ 33 h 33"/>
                <a:gd name="T2" fmla="*/ 6 w 15"/>
                <a:gd name="T3" fmla="*/ 33 h 33"/>
                <a:gd name="T4" fmla="*/ 15 w 15"/>
                <a:gd name="T5" fmla="*/ 7 h 33"/>
                <a:gd name="T6" fmla="*/ 11 w 15"/>
                <a:gd name="T7" fmla="*/ 0 h 33"/>
                <a:gd name="T8" fmla="*/ 0 w 15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3">
                  <a:moveTo>
                    <a:pt x="0" y="33"/>
                  </a:moveTo>
                  <a:lnTo>
                    <a:pt x="6" y="33"/>
                  </a:lnTo>
                  <a:lnTo>
                    <a:pt x="15" y="7"/>
                  </a:lnTo>
                  <a:lnTo>
                    <a:pt x="1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86"/>
            <p:cNvSpPr>
              <a:spLocks/>
            </p:cNvSpPr>
            <p:nvPr userDrawn="1"/>
          </p:nvSpPr>
          <p:spPr bwMode="gray">
            <a:xfrm>
              <a:off x="6653839" y="3147542"/>
              <a:ext cx="1105107" cy="1096172"/>
            </a:xfrm>
            <a:custGeom>
              <a:avLst/>
              <a:gdLst>
                <a:gd name="T0" fmla="*/ 378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8 w 381"/>
                <a:gd name="T13" fmla="*/ 190 h 381"/>
                <a:gd name="T14" fmla="*/ 376 w 381"/>
                <a:gd name="T15" fmla="*/ 190 h 381"/>
                <a:gd name="T16" fmla="*/ 322 w 381"/>
                <a:gd name="T17" fmla="*/ 322 h 381"/>
                <a:gd name="T18" fmla="*/ 190 w 381"/>
                <a:gd name="T19" fmla="*/ 377 h 381"/>
                <a:gd name="T20" fmla="*/ 58 w 381"/>
                <a:gd name="T21" fmla="*/ 322 h 381"/>
                <a:gd name="T22" fmla="*/ 4 w 381"/>
                <a:gd name="T23" fmla="*/ 190 h 381"/>
                <a:gd name="T24" fmla="*/ 58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6 w 381"/>
                <a:gd name="T31" fmla="*/ 190 h 381"/>
                <a:gd name="T32" fmla="*/ 378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8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5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5" y="381"/>
                    <a:pt x="381" y="295"/>
                    <a:pt x="381" y="190"/>
                  </a:cubicBezTo>
                  <a:cubicBezTo>
                    <a:pt x="378" y="190"/>
                    <a:pt x="378" y="190"/>
                    <a:pt x="378" y="190"/>
                  </a:cubicBezTo>
                  <a:cubicBezTo>
                    <a:pt x="376" y="190"/>
                    <a:pt x="376" y="190"/>
                    <a:pt x="376" y="190"/>
                  </a:cubicBezTo>
                  <a:cubicBezTo>
                    <a:pt x="376" y="242"/>
                    <a:pt x="356" y="288"/>
                    <a:pt x="322" y="322"/>
                  </a:cubicBezTo>
                  <a:cubicBezTo>
                    <a:pt x="288" y="356"/>
                    <a:pt x="242" y="377"/>
                    <a:pt x="190" y="377"/>
                  </a:cubicBezTo>
                  <a:cubicBezTo>
                    <a:pt x="139" y="377"/>
                    <a:pt x="92" y="356"/>
                    <a:pt x="58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8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6" y="139"/>
                    <a:pt x="376" y="190"/>
                  </a:cubicBezTo>
                  <a:lnTo>
                    <a:pt x="378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87"/>
            <p:cNvSpPr>
              <a:spLocks/>
            </p:cNvSpPr>
            <p:nvPr userDrawn="1"/>
          </p:nvSpPr>
          <p:spPr bwMode="gray">
            <a:xfrm>
              <a:off x="10436824" y="3570521"/>
              <a:ext cx="396170" cy="515321"/>
            </a:xfrm>
            <a:custGeom>
              <a:avLst/>
              <a:gdLst>
                <a:gd name="T0" fmla="*/ 137 w 137"/>
                <a:gd name="T1" fmla="*/ 42 h 179"/>
                <a:gd name="T2" fmla="*/ 137 w 137"/>
                <a:gd name="T3" fmla="*/ 179 h 179"/>
                <a:gd name="T4" fmla="*/ 0 w 137"/>
                <a:gd name="T5" fmla="*/ 42 h 179"/>
                <a:gd name="T6" fmla="*/ 7 w 137"/>
                <a:gd name="T7" fmla="*/ 0 h 179"/>
                <a:gd name="T8" fmla="*/ 137 w 137"/>
                <a:gd name="T9" fmla="*/ 4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9">
                  <a:moveTo>
                    <a:pt x="137" y="42"/>
                  </a:moveTo>
                  <a:cubicBezTo>
                    <a:pt x="137" y="179"/>
                    <a:pt x="137" y="179"/>
                    <a:pt x="137" y="179"/>
                  </a:cubicBezTo>
                  <a:cubicBezTo>
                    <a:pt x="61" y="179"/>
                    <a:pt x="0" y="118"/>
                    <a:pt x="0" y="42"/>
                  </a:cubicBezTo>
                  <a:cubicBezTo>
                    <a:pt x="0" y="27"/>
                    <a:pt x="2" y="14"/>
                    <a:pt x="7" y="0"/>
                  </a:cubicBezTo>
                  <a:lnTo>
                    <a:pt x="137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88"/>
            <p:cNvSpPr>
              <a:spLocks/>
            </p:cNvSpPr>
            <p:nvPr userDrawn="1"/>
          </p:nvSpPr>
          <p:spPr bwMode="gray">
            <a:xfrm>
              <a:off x="10832994" y="3299456"/>
              <a:ext cx="396170" cy="786384"/>
            </a:xfrm>
            <a:custGeom>
              <a:avLst/>
              <a:gdLst>
                <a:gd name="T0" fmla="*/ 0 w 137"/>
                <a:gd name="T1" fmla="*/ 136 h 273"/>
                <a:gd name="T2" fmla="*/ 0 w 137"/>
                <a:gd name="T3" fmla="*/ 0 h 273"/>
                <a:gd name="T4" fmla="*/ 137 w 137"/>
                <a:gd name="T5" fmla="*/ 136 h 273"/>
                <a:gd name="T6" fmla="*/ 0 w 137"/>
                <a:gd name="T7" fmla="*/ 273 h 273"/>
                <a:gd name="T8" fmla="*/ 0 w 137"/>
                <a:gd name="T9" fmla="*/ 13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73">
                  <a:moveTo>
                    <a:pt x="0" y="13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5" y="0"/>
                    <a:pt x="137" y="61"/>
                    <a:pt x="137" y="136"/>
                  </a:cubicBezTo>
                  <a:cubicBezTo>
                    <a:pt x="137" y="212"/>
                    <a:pt x="75" y="273"/>
                    <a:pt x="0" y="273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89"/>
            <p:cNvSpPr>
              <a:spLocks/>
            </p:cNvSpPr>
            <p:nvPr userDrawn="1"/>
          </p:nvSpPr>
          <p:spPr bwMode="gray">
            <a:xfrm>
              <a:off x="10278951" y="3144562"/>
              <a:ext cx="1105107" cy="109617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1 w 381"/>
                <a:gd name="T5" fmla="*/ 0 h 381"/>
                <a:gd name="T6" fmla="*/ 0 w 381"/>
                <a:gd name="T7" fmla="*/ 190 h 381"/>
                <a:gd name="T8" fmla="*/ 191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3 w 381"/>
                <a:gd name="T17" fmla="*/ 322 h 381"/>
                <a:gd name="T18" fmla="*/ 191 w 381"/>
                <a:gd name="T19" fmla="*/ 377 h 381"/>
                <a:gd name="T20" fmla="*/ 59 w 381"/>
                <a:gd name="T21" fmla="*/ 322 h 381"/>
                <a:gd name="T22" fmla="*/ 5 w 381"/>
                <a:gd name="T23" fmla="*/ 190 h 381"/>
                <a:gd name="T24" fmla="*/ 59 w 381"/>
                <a:gd name="T25" fmla="*/ 59 h 381"/>
                <a:gd name="T26" fmla="*/ 191 w 381"/>
                <a:gd name="T27" fmla="*/ 4 h 381"/>
                <a:gd name="T28" fmla="*/ 323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1" y="0"/>
                  </a:cubicBezTo>
                  <a:cubicBezTo>
                    <a:pt x="86" y="0"/>
                    <a:pt x="0" y="85"/>
                    <a:pt x="0" y="190"/>
                  </a:cubicBezTo>
                  <a:cubicBezTo>
                    <a:pt x="0" y="295"/>
                    <a:pt x="86" y="381"/>
                    <a:pt x="191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3" y="322"/>
                  </a:cubicBezTo>
                  <a:cubicBezTo>
                    <a:pt x="289" y="356"/>
                    <a:pt x="242" y="377"/>
                    <a:pt x="191" y="377"/>
                  </a:cubicBezTo>
                  <a:cubicBezTo>
                    <a:pt x="139" y="377"/>
                    <a:pt x="93" y="356"/>
                    <a:pt x="59" y="322"/>
                  </a:cubicBezTo>
                  <a:cubicBezTo>
                    <a:pt x="25" y="288"/>
                    <a:pt x="5" y="242"/>
                    <a:pt x="5" y="190"/>
                  </a:cubicBezTo>
                  <a:cubicBezTo>
                    <a:pt x="5" y="139"/>
                    <a:pt x="25" y="92"/>
                    <a:pt x="59" y="59"/>
                  </a:cubicBezTo>
                  <a:cubicBezTo>
                    <a:pt x="93" y="25"/>
                    <a:pt x="139" y="4"/>
                    <a:pt x="191" y="4"/>
                  </a:cubicBezTo>
                  <a:cubicBezTo>
                    <a:pt x="242" y="4"/>
                    <a:pt x="289" y="25"/>
                    <a:pt x="323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90"/>
            <p:cNvSpPr>
              <a:spLocks/>
            </p:cNvSpPr>
            <p:nvPr userDrawn="1"/>
          </p:nvSpPr>
          <p:spPr bwMode="gray">
            <a:xfrm flipH="1">
              <a:off x="8831288" y="4586267"/>
              <a:ext cx="268086" cy="1298726"/>
            </a:xfrm>
            <a:custGeom>
              <a:avLst/>
              <a:gdLst>
                <a:gd name="T0" fmla="*/ 92 w 92"/>
                <a:gd name="T1" fmla="*/ 0 h 451"/>
                <a:gd name="T2" fmla="*/ 0 w 92"/>
                <a:gd name="T3" fmla="*/ 0 h 451"/>
                <a:gd name="T4" fmla="*/ 0 w 92"/>
                <a:gd name="T5" fmla="*/ 433 h 451"/>
                <a:gd name="T6" fmla="*/ 18 w 92"/>
                <a:gd name="T7" fmla="*/ 451 h 451"/>
                <a:gd name="T8" fmla="*/ 73 w 92"/>
                <a:gd name="T9" fmla="*/ 451 h 451"/>
                <a:gd name="T10" fmla="*/ 92 w 92"/>
                <a:gd name="T11" fmla="*/ 433 h 451"/>
                <a:gd name="T12" fmla="*/ 92 w 92"/>
                <a:gd name="T13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51">
                  <a:moveTo>
                    <a:pt x="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73" y="451"/>
                    <a:pt x="73" y="451"/>
                    <a:pt x="73" y="451"/>
                  </a:cubicBezTo>
                  <a:cubicBezTo>
                    <a:pt x="84" y="451"/>
                    <a:pt x="92" y="443"/>
                    <a:pt x="92" y="433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91"/>
            <p:cNvSpPr>
              <a:spLocks noEditPoints="1"/>
            </p:cNvSpPr>
            <p:nvPr userDrawn="1"/>
          </p:nvSpPr>
          <p:spPr bwMode="gray">
            <a:xfrm flipH="1">
              <a:off x="9021927" y="4586267"/>
              <a:ext cx="77447" cy="1298726"/>
            </a:xfrm>
            <a:custGeom>
              <a:avLst/>
              <a:gdLst>
                <a:gd name="T0" fmla="*/ 0 w 26"/>
                <a:gd name="T1" fmla="*/ 270 h 451"/>
                <a:gd name="T2" fmla="*/ 0 w 26"/>
                <a:gd name="T3" fmla="*/ 433 h 451"/>
                <a:gd name="T4" fmla="*/ 18 w 26"/>
                <a:gd name="T5" fmla="*/ 451 h 451"/>
                <a:gd name="T6" fmla="*/ 26 w 26"/>
                <a:gd name="T7" fmla="*/ 451 h 451"/>
                <a:gd name="T8" fmla="*/ 26 w 26"/>
                <a:gd name="T9" fmla="*/ 382 h 451"/>
                <a:gd name="T10" fmla="*/ 8 w 26"/>
                <a:gd name="T11" fmla="*/ 356 h 451"/>
                <a:gd name="T12" fmla="*/ 8 w 26"/>
                <a:gd name="T13" fmla="*/ 355 h 451"/>
                <a:gd name="T14" fmla="*/ 8 w 26"/>
                <a:gd name="T15" fmla="*/ 355 h 451"/>
                <a:gd name="T16" fmla="*/ 8 w 26"/>
                <a:gd name="T17" fmla="*/ 355 h 451"/>
                <a:gd name="T18" fmla="*/ 26 w 26"/>
                <a:gd name="T19" fmla="*/ 329 h 451"/>
                <a:gd name="T20" fmla="*/ 26 w 26"/>
                <a:gd name="T21" fmla="*/ 321 h 451"/>
                <a:gd name="T22" fmla="*/ 16 w 26"/>
                <a:gd name="T23" fmla="*/ 298 h 451"/>
                <a:gd name="T24" fmla="*/ 16 w 26"/>
                <a:gd name="T25" fmla="*/ 298 h 451"/>
                <a:gd name="T26" fmla="*/ 16 w 26"/>
                <a:gd name="T27" fmla="*/ 298 h 451"/>
                <a:gd name="T28" fmla="*/ 16 w 26"/>
                <a:gd name="T29" fmla="*/ 298 h 451"/>
                <a:gd name="T30" fmla="*/ 26 w 26"/>
                <a:gd name="T31" fmla="*/ 276 h 451"/>
                <a:gd name="T32" fmla="*/ 26 w 26"/>
                <a:gd name="T33" fmla="*/ 270 h 451"/>
                <a:gd name="T34" fmla="*/ 1 w 26"/>
                <a:gd name="T35" fmla="*/ 270 h 451"/>
                <a:gd name="T36" fmla="*/ 0 w 26"/>
                <a:gd name="T37" fmla="*/ 270 h 451"/>
                <a:gd name="T38" fmla="*/ 26 w 26"/>
                <a:gd name="T39" fmla="*/ 209 h 451"/>
                <a:gd name="T40" fmla="*/ 0 w 26"/>
                <a:gd name="T41" fmla="*/ 209 h 451"/>
                <a:gd name="T42" fmla="*/ 0 w 26"/>
                <a:gd name="T43" fmla="*/ 213 h 451"/>
                <a:gd name="T44" fmla="*/ 1 w 26"/>
                <a:gd name="T45" fmla="*/ 213 h 451"/>
                <a:gd name="T46" fmla="*/ 26 w 26"/>
                <a:gd name="T47" fmla="*/ 213 h 451"/>
                <a:gd name="T48" fmla="*/ 26 w 26"/>
                <a:gd name="T49" fmla="*/ 209 h 451"/>
                <a:gd name="T50" fmla="*/ 26 w 26"/>
                <a:gd name="T51" fmla="*/ 0 h 451"/>
                <a:gd name="T52" fmla="*/ 0 w 26"/>
                <a:gd name="T53" fmla="*/ 0 h 451"/>
                <a:gd name="T54" fmla="*/ 0 w 26"/>
                <a:gd name="T55" fmla="*/ 152 h 451"/>
                <a:gd name="T56" fmla="*/ 26 w 26"/>
                <a:gd name="T57" fmla="*/ 152 h 451"/>
                <a:gd name="T58" fmla="*/ 26 w 26"/>
                <a:gd name="T5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451">
                  <a:moveTo>
                    <a:pt x="0" y="270"/>
                  </a:move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26" y="451"/>
                    <a:pt x="26" y="451"/>
                    <a:pt x="26" y="451"/>
                  </a:cubicBezTo>
                  <a:cubicBezTo>
                    <a:pt x="26" y="382"/>
                    <a:pt x="26" y="382"/>
                    <a:pt x="26" y="382"/>
                  </a:cubicBezTo>
                  <a:cubicBezTo>
                    <a:pt x="16" y="378"/>
                    <a:pt x="8" y="368"/>
                    <a:pt x="8" y="356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43"/>
                    <a:pt x="16" y="333"/>
                    <a:pt x="26" y="329"/>
                  </a:cubicBezTo>
                  <a:cubicBezTo>
                    <a:pt x="26" y="321"/>
                    <a:pt x="26" y="321"/>
                    <a:pt x="26" y="321"/>
                  </a:cubicBezTo>
                  <a:cubicBezTo>
                    <a:pt x="20" y="315"/>
                    <a:pt x="16" y="307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89"/>
                    <a:pt x="20" y="281"/>
                    <a:pt x="26" y="276"/>
                  </a:cubicBezTo>
                  <a:cubicBezTo>
                    <a:pt x="26" y="270"/>
                    <a:pt x="26" y="270"/>
                    <a:pt x="26" y="270"/>
                  </a:cubicBezTo>
                  <a:cubicBezTo>
                    <a:pt x="1" y="270"/>
                    <a:pt x="1" y="270"/>
                    <a:pt x="1" y="270"/>
                  </a:cubicBezTo>
                  <a:cubicBezTo>
                    <a:pt x="0" y="270"/>
                    <a:pt x="0" y="270"/>
                    <a:pt x="0" y="270"/>
                  </a:cubicBezTo>
                  <a:moveTo>
                    <a:pt x="26" y="209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1" y="213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26" y="209"/>
                    <a:pt x="26" y="209"/>
                    <a:pt x="26" y="209"/>
                  </a:cubicBezTo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6676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92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close/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93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94"/>
            <p:cNvSpPr>
              <a:spLocks/>
            </p:cNvSpPr>
            <p:nvPr userDrawn="1"/>
          </p:nvSpPr>
          <p:spPr bwMode="gray">
            <a:xfrm flipH="1">
              <a:off x="8891978" y="5691376"/>
              <a:ext cx="77447" cy="193618"/>
            </a:xfrm>
            <a:custGeom>
              <a:avLst/>
              <a:gdLst>
                <a:gd name="T0" fmla="*/ 27 w 27"/>
                <a:gd name="T1" fmla="*/ 0 h 67"/>
                <a:gd name="T2" fmla="*/ 13 w 27"/>
                <a:gd name="T3" fmla="*/ 0 h 67"/>
                <a:gd name="T4" fmla="*/ 0 w 27"/>
                <a:gd name="T5" fmla="*/ 0 h 67"/>
                <a:gd name="T6" fmla="*/ 0 w 27"/>
                <a:gd name="T7" fmla="*/ 67 h 67"/>
                <a:gd name="T8" fmla="*/ 8 w 27"/>
                <a:gd name="T9" fmla="*/ 67 h 67"/>
                <a:gd name="T10" fmla="*/ 27 w 27"/>
                <a:gd name="T11" fmla="*/ 49 h 67"/>
                <a:gd name="T12" fmla="*/ 27 w 2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7">
                  <a:moveTo>
                    <a:pt x="2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9" y="67"/>
                    <a:pt x="27" y="59"/>
                    <a:pt x="27" y="49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5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163831"/>
            </a:xfrm>
            <a:custGeom>
              <a:avLst/>
              <a:gdLst>
                <a:gd name="T0" fmla="*/ 0 w 125"/>
                <a:gd name="T1" fmla="*/ 29 h 57"/>
                <a:gd name="T2" fmla="*/ 29 w 125"/>
                <a:gd name="T3" fmla="*/ 57 h 57"/>
                <a:gd name="T4" fmla="*/ 70 w 125"/>
                <a:gd name="T5" fmla="*/ 57 h 57"/>
                <a:gd name="T6" fmla="*/ 97 w 125"/>
                <a:gd name="T7" fmla="*/ 57 h 57"/>
                <a:gd name="T8" fmla="*/ 125 w 125"/>
                <a:gd name="T9" fmla="*/ 28 h 57"/>
                <a:gd name="T10" fmla="*/ 125 w 125"/>
                <a:gd name="T11" fmla="*/ 24 h 57"/>
                <a:gd name="T12" fmla="*/ 101 w 125"/>
                <a:gd name="T13" fmla="*/ 0 h 57"/>
                <a:gd name="T14" fmla="*/ 70 w 125"/>
                <a:gd name="T15" fmla="*/ 0 h 57"/>
                <a:gd name="T16" fmla="*/ 29 w 125"/>
                <a:gd name="T17" fmla="*/ 0 h 57"/>
                <a:gd name="T18" fmla="*/ 0 w 125"/>
                <a:gd name="T19" fmla="*/ 28 h 57"/>
                <a:gd name="T20" fmla="*/ 0 w 125"/>
                <a:gd name="T21" fmla="*/ 28 h 57"/>
                <a:gd name="T22" fmla="*/ 0 w 125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57">
                  <a:moveTo>
                    <a:pt x="0" y="29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13" y="57"/>
                    <a:pt x="125" y="44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6"/>
            <p:cNvSpPr>
              <a:spLocks/>
            </p:cNvSpPr>
            <p:nvPr userDrawn="1"/>
          </p:nvSpPr>
          <p:spPr bwMode="gray">
            <a:xfrm flipH="1">
              <a:off x="8707673" y="5517385"/>
              <a:ext cx="119149" cy="86384"/>
            </a:xfrm>
            <a:custGeom>
              <a:avLst/>
              <a:gdLst>
                <a:gd name="T0" fmla="*/ 17 w 41"/>
                <a:gd name="T1" fmla="*/ 0 h 30"/>
                <a:gd name="T2" fmla="*/ 0 w 41"/>
                <a:gd name="T3" fmla="*/ 0 h 30"/>
                <a:gd name="T4" fmla="*/ 17 w 41"/>
                <a:gd name="T5" fmla="*/ 0 h 30"/>
                <a:gd name="T6" fmla="*/ 41 w 41"/>
                <a:gd name="T7" fmla="*/ 24 h 30"/>
                <a:gd name="T8" fmla="*/ 41 w 41"/>
                <a:gd name="T9" fmla="*/ 28 h 30"/>
                <a:gd name="T10" fmla="*/ 41 w 41"/>
                <a:gd name="T11" fmla="*/ 29 h 30"/>
                <a:gd name="T12" fmla="*/ 41 w 41"/>
                <a:gd name="T13" fmla="*/ 30 h 30"/>
                <a:gd name="T14" fmla="*/ 41 w 41"/>
                <a:gd name="T15" fmla="*/ 28 h 30"/>
                <a:gd name="T16" fmla="*/ 41 w 41"/>
                <a:gd name="T17" fmla="*/ 24 h 30"/>
                <a:gd name="T18" fmla="*/ 17 w 41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0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1" y="0"/>
                    <a:pt x="41" y="11"/>
                    <a:pt x="41" y="24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30"/>
                    <a:pt x="41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11"/>
                    <a:pt x="31" y="0"/>
                    <a:pt x="17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7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89362"/>
            </a:xfrm>
            <a:custGeom>
              <a:avLst/>
              <a:gdLst>
                <a:gd name="T0" fmla="*/ 101 w 125"/>
                <a:gd name="T1" fmla="*/ 0 h 31"/>
                <a:gd name="T2" fmla="*/ 84 w 125"/>
                <a:gd name="T3" fmla="*/ 0 h 31"/>
                <a:gd name="T4" fmla="*/ 70 w 125"/>
                <a:gd name="T5" fmla="*/ 0 h 31"/>
                <a:gd name="T6" fmla="*/ 57 w 125"/>
                <a:gd name="T7" fmla="*/ 0 h 31"/>
                <a:gd name="T8" fmla="*/ 29 w 125"/>
                <a:gd name="T9" fmla="*/ 0 h 31"/>
                <a:gd name="T10" fmla="*/ 18 w 125"/>
                <a:gd name="T11" fmla="*/ 2 h 31"/>
                <a:gd name="T12" fmla="*/ 0 w 125"/>
                <a:gd name="T13" fmla="*/ 28 h 31"/>
                <a:gd name="T14" fmla="*/ 0 w 125"/>
                <a:gd name="T15" fmla="*/ 28 h 31"/>
                <a:gd name="T16" fmla="*/ 0 w 125"/>
                <a:gd name="T17" fmla="*/ 29 h 31"/>
                <a:gd name="T18" fmla="*/ 1 w 125"/>
                <a:gd name="T19" fmla="*/ 31 h 31"/>
                <a:gd name="T20" fmla="*/ 29 w 125"/>
                <a:gd name="T21" fmla="*/ 6 h 31"/>
                <a:gd name="T22" fmla="*/ 70 w 125"/>
                <a:gd name="T23" fmla="*/ 6 h 31"/>
                <a:gd name="T24" fmla="*/ 101 w 125"/>
                <a:gd name="T25" fmla="*/ 6 h 31"/>
                <a:gd name="T26" fmla="*/ 125 w 125"/>
                <a:gd name="T27" fmla="*/ 29 h 31"/>
                <a:gd name="T28" fmla="*/ 125 w 125"/>
                <a:gd name="T29" fmla="*/ 28 h 31"/>
                <a:gd name="T30" fmla="*/ 125 w 125"/>
                <a:gd name="T31" fmla="*/ 24 h 31"/>
                <a:gd name="T32" fmla="*/ 101 w 125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31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0"/>
                    <a:pt x="18" y="2"/>
                  </a:cubicBezTo>
                  <a:cubicBezTo>
                    <a:pt x="8" y="6"/>
                    <a:pt x="0" y="16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14" y="6"/>
                    <a:pt x="125" y="16"/>
                    <a:pt x="125" y="29"/>
                  </a:cubicBezTo>
                  <a:cubicBezTo>
                    <a:pt x="125" y="29"/>
                    <a:pt x="125" y="29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98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163831"/>
            </a:xfrm>
            <a:custGeom>
              <a:avLst/>
              <a:gdLst>
                <a:gd name="T0" fmla="*/ 0 w 151"/>
                <a:gd name="T1" fmla="*/ 28 h 57"/>
                <a:gd name="T2" fmla="*/ 28 w 151"/>
                <a:gd name="T3" fmla="*/ 57 h 57"/>
                <a:gd name="T4" fmla="*/ 95 w 151"/>
                <a:gd name="T5" fmla="*/ 57 h 57"/>
                <a:gd name="T6" fmla="*/ 122 w 151"/>
                <a:gd name="T7" fmla="*/ 57 h 57"/>
                <a:gd name="T8" fmla="*/ 151 w 151"/>
                <a:gd name="T9" fmla="*/ 28 h 57"/>
                <a:gd name="T10" fmla="*/ 151 w 151"/>
                <a:gd name="T11" fmla="*/ 24 h 57"/>
                <a:gd name="T12" fmla="*/ 127 w 151"/>
                <a:gd name="T13" fmla="*/ 0 h 57"/>
                <a:gd name="T14" fmla="*/ 95 w 151"/>
                <a:gd name="T15" fmla="*/ 0 h 57"/>
                <a:gd name="T16" fmla="*/ 28 w 151"/>
                <a:gd name="T17" fmla="*/ 0 h 57"/>
                <a:gd name="T18" fmla="*/ 0 w 151"/>
                <a:gd name="T19" fmla="*/ 28 h 57"/>
                <a:gd name="T20" fmla="*/ 0 w 151"/>
                <a:gd name="T21" fmla="*/ 28 h 57"/>
                <a:gd name="T22" fmla="*/ 0 w 151"/>
                <a:gd name="T23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57">
                  <a:moveTo>
                    <a:pt x="0" y="28"/>
                  </a:moveTo>
                  <a:cubicBezTo>
                    <a:pt x="0" y="44"/>
                    <a:pt x="12" y="57"/>
                    <a:pt x="28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38" y="57"/>
                    <a:pt x="151" y="44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99"/>
            <p:cNvSpPr>
              <a:spLocks/>
            </p:cNvSpPr>
            <p:nvPr userDrawn="1"/>
          </p:nvSpPr>
          <p:spPr bwMode="gray">
            <a:xfrm flipH="1">
              <a:off x="8609376" y="5353556"/>
              <a:ext cx="217446" cy="86384"/>
            </a:xfrm>
            <a:custGeom>
              <a:avLst/>
              <a:gdLst>
                <a:gd name="T0" fmla="*/ 51 w 75"/>
                <a:gd name="T1" fmla="*/ 0 h 30"/>
                <a:gd name="T2" fmla="*/ 19 w 75"/>
                <a:gd name="T3" fmla="*/ 0 h 30"/>
                <a:gd name="T4" fmla="*/ 0 w 75"/>
                <a:gd name="T5" fmla="*/ 0 h 30"/>
                <a:gd name="T6" fmla="*/ 19 w 75"/>
                <a:gd name="T7" fmla="*/ 0 h 30"/>
                <a:gd name="T8" fmla="*/ 51 w 75"/>
                <a:gd name="T9" fmla="*/ 0 h 30"/>
                <a:gd name="T10" fmla="*/ 75 w 75"/>
                <a:gd name="T11" fmla="*/ 24 h 30"/>
                <a:gd name="T12" fmla="*/ 75 w 75"/>
                <a:gd name="T13" fmla="*/ 28 h 30"/>
                <a:gd name="T14" fmla="*/ 75 w 75"/>
                <a:gd name="T15" fmla="*/ 29 h 30"/>
                <a:gd name="T16" fmla="*/ 75 w 75"/>
                <a:gd name="T17" fmla="*/ 30 h 30"/>
                <a:gd name="T18" fmla="*/ 75 w 75"/>
                <a:gd name="T19" fmla="*/ 28 h 30"/>
                <a:gd name="T20" fmla="*/ 75 w 75"/>
                <a:gd name="T21" fmla="*/ 24 h 30"/>
                <a:gd name="T22" fmla="*/ 51 w 75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30">
                  <a:moveTo>
                    <a:pt x="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5" y="10"/>
                    <a:pt x="75" y="24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30"/>
                    <a:pt x="75" y="30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10"/>
                    <a:pt x="64" y="0"/>
                    <a:pt x="51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100"/>
            <p:cNvSpPr>
              <a:spLocks/>
            </p:cNvSpPr>
            <p:nvPr userDrawn="1"/>
          </p:nvSpPr>
          <p:spPr bwMode="gray">
            <a:xfrm flipH="1">
              <a:off x="8904269" y="5353556"/>
              <a:ext cx="113192" cy="17872"/>
            </a:xfrm>
            <a:custGeom>
              <a:avLst/>
              <a:gdLst>
                <a:gd name="T0" fmla="*/ 39 w 39"/>
                <a:gd name="T1" fmla="*/ 0 h 6"/>
                <a:gd name="T2" fmla="*/ 18 w 39"/>
                <a:gd name="T3" fmla="*/ 0 h 6"/>
                <a:gd name="T4" fmla="*/ 0 w 39"/>
                <a:gd name="T5" fmla="*/ 6 h 6"/>
                <a:gd name="T6" fmla="*/ 0 w 39"/>
                <a:gd name="T7" fmla="*/ 6 h 6"/>
                <a:gd name="T8" fmla="*/ 18 w 39"/>
                <a:gd name="T9" fmla="*/ 0 h 6"/>
                <a:gd name="T10" fmla="*/ 39 w 3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0"/>
                    <a:pt x="5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11" y="0"/>
                    <a:pt x="18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334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101"/>
            <p:cNvSpPr>
              <a:spLocks/>
            </p:cNvSpPr>
            <p:nvPr userDrawn="1"/>
          </p:nvSpPr>
          <p:spPr bwMode="gray">
            <a:xfrm flipH="1">
              <a:off x="9017461" y="5371428"/>
              <a:ext cx="29787" cy="62554"/>
            </a:xfrm>
            <a:custGeom>
              <a:avLst/>
              <a:gdLst>
                <a:gd name="T0" fmla="*/ 10 w 10"/>
                <a:gd name="T1" fmla="*/ 0 h 22"/>
                <a:gd name="T2" fmla="*/ 0 w 10"/>
                <a:gd name="T3" fmla="*/ 22 h 22"/>
                <a:gd name="T4" fmla="*/ 0 w 10"/>
                <a:gd name="T5" fmla="*/ 22 h 22"/>
                <a:gd name="T6" fmla="*/ 10 w 10"/>
                <a:gd name="T7" fmla="*/ 0 h 22"/>
                <a:gd name="T8" fmla="*/ 10 w 1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4" y="5"/>
                    <a:pt x="0" y="1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4" y="5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85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02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89362"/>
            </a:xfrm>
            <a:custGeom>
              <a:avLst/>
              <a:gdLst>
                <a:gd name="T0" fmla="*/ 127 w 151"/>
                <a:gd name="T1" fmla="*/ 0 h 31"/>
                <a:gd name="T2" fmla="*/ 95 w 151"/>
                <a:gd name="T3" fmla="*/ 0 h 31"/>
                <a:gd name="T4" fmla="*/ 76 w 151"/>
                <a:gd name="T5" fmla="*/ 0 h 31"/>
                <a:gd name="T6" fmla="*/ 49 w 151"/>
                <a:gd name="T7" fmla="*/ 0 h 31"/>
                <a:gd name="T8" fmla="*/ 28 w 151"/>
                <a:gd name="T9" fmla="*/ 0 h 31"/>
                <a:gd name="T10" fmla="*/ 10 w 151"/>
                <a:gd name="T11" fmla="*/ 6 h 31"/>
                <a:gd name="T12" fmla="*/ 0 w 151"/>
                <a:gd name="T13" fmla="*/ 28 h 31"/>
                <a:gd name="T14" fmla="*/ 0 w 151"/>
                <a:gd name="T15" fmla="*/ 28 h 31"/>
                <a:gd name="T16" fmla="*/ 0 w 151"/>
                <a:gd name="T17" fmla="*/ 28 h 31"/>
                <a:gd name="T18" fmla="*/ 0 w 151"/>
                <a:gd name="T19" fmla="*/ 31 h 31"/>
                <a:gd name="T20" fmla="*/ 28 w 151"/>
                <a:gd name="T21" fmla="*/ 6 h 31"/>
                <a:gd name="T22" fmla="*/ 95 w 151"/>
                <a:gd name="T23" fmla="*/ 6 h 31"/>
                <a:gd name="T24" fmla="*/ 127 w 151"/>
                <a:gd name="T25" fmla="*/ 6 h 31"/>
                <a:gd name="T26" fmla="*/ 151 w 151"/>
                <a:gd name="T27" fmla="*/ 29 h 31"/>
                <a:gd name="T28" fmla="*/ 151 w 151"/>
                <a:gd name="T29" fmla="*/ 28 h 31"/>
                <a:gd name="T30" fmla="*/ 151 w 151"/>
                <a:gd name="T31" fmla="*/ 24 h 31"/>
                <a:gd name="T32" fmla="*/ 127 w 151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31">
                  <a:moveTo>
                    <a:pt x="127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5" y="2"/>
                    <a:pt x="10" y="6"/>
                  </a:cubicBezTo>
                  <a:cubicBezTo>
                    <a:pt x="4" y="11"/>
                    <a:pt x="0" y="1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17"/>
                    <a:pt x="13" y="6"/>
                    <a:pt x="28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0" y="6"/>
                    <a:pt x="150" y="16"/>
                    <a:pt x="151" y="29"/>
                  </a:cubicBezTo>
                  <a:cubicBezTo>
                    <a:pt x="151" y="29"/>
                    <a:pt x="151" y="29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03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163831"/>
            </a:xfrm>
            <a:custGeom>
              <a:avLst/>
              <a:gdLst>
                <a:gd name="T0" fmla="*/ 0 w 202"/>
                <a:gd name="T1" fmla="*/ 28 h 57"/>
                <a:gd name="T2" fmla="*/ 29 w 202"/>
                <a:gd name="T3" fmla="*/ 57 h 57"/>
                <a:gd name="T4" fmla="*/ 137 w 202"/>
                <a:gd name="T5" fmla="*/ 57 h 57"/>
                <a:gd name="T6" fmla="*/ 173 w 202"/>
                <a:gd name="T7" fmla="*/ 57 h 57"/>
                <a:gd name="T8" fmla="*/ 202 w 202"/>
                <a:gd name="T9" fmla="*/ 28 h 57"/>
                <a:gd name="T10" fmla="*/ 202 w 202"/>
                <a:gd name="T11" fmla="*/ 24 h 57"/>
                <a:gd name="T12" fmla="*/ 178 w 202"/>
                <a:gd name="T13" fmla="*/ 0 h 57"/>
                <a:gd name="T14" fmla="*/ 137 w 202"/>
                <a:gd name="T15" fmla="*/ 0 h 57"/>
                <a:gd name="T16" fmla="*/ 29 w 202"/>
                <a:gd name="T17" fmla="*/ 0 h 57"/>
                <a:gd name="T18" fmla="*/ 0 w 202"/>
                <a:gd name="T19" fmla="*/ 28 h 57"/>
                <a:gd name="T20" fmla="*/ 0 w 202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57">
                  <a:moveTo>
                    <a:pt x="0" y="28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89" y="57"/>
                    <a:pt x="202" y="44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0"/>
                    <a:pt x="191" y="0"/>
                    <a:pt x="17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04"/>
            <p:cNvSpPr>
              <a:spLocks/>
            </p:cNvSpPr>
            <p:nvPr userDrawn="1"/>
          </p:nvSpPr>
          <p:spPr bwMode="gray">
            <a:xfrm flipH="1">
              <a:off x="9094908" y="5189725"/>
              <a:ext cx="95319" cy="80427"/>
            </a:xfrm>
            <a:custGeom>
              <a:avLst/>
              <a:gdLst>
                <a:gd name="T0" fmla="*/ 33 w 33"/>
                <a:gd name="T1" fmla="*/ 0 h 28"/>
                <a:gd name="T2" fmla="*/ 5 w 33"/>
                <a:gd name="T3" fmla="*/ 28 h 28"/>
                <a:gd name="T4" fmla="*/ 0 w 33"/>
                <a:gd name="T5" fmla="*/ 28 h 28"/>
                <a:gd name="T6" fmla="*/ 5 w 33"/>
                <a:gd name="T7" fmla="*/ 28 h 28"/>
                <a:gd name="T8" fmla="*/ 5 w 33"/>
                <a:gd name="T9" fmla="*/ 28 h 28"/>
                <a:gd name="T10" fmla="*/ 33 w 33"/>
                <a:gd name="T11" fmla="*/ 0 h 28"/>
                <a:gd name="T12" fmla="*/ 33 w 3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3" y="0"/>
                  </a:moveTo>
                  <a:cubicBezTo>
                    <a:pt x="18" y="0"/>
                    <a:pt x="5" y="13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13"/>
                    <a:pt x="18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05"/>
            <p:cNvSpPr>
              <a:spLocks/>
            </p:cNvSpPr>
            <p:nvPr userDrawn="1"/>
          </p:nvSpPr>
          <p:spPr bwMode="gray">
            <a:xfrm flipH="1">
              <a:off x="8588524" y="5258237"/>
              <a:ext cx="0" cy="17872"/>
            </a:xfrm>
            <a:custGeom>
              <a:avLst/>
              <a:gdLst>
                <a:gd name="T0" fmla="*/ 0 h 6"/>
                <a:gd name="T1" fmla="*/ 0 h 6"/>
                <a:gd name="T2" fmla="*/ 4 h 6"/>
                <a:gd name="T3" fmla="*/ 5 h 6"/>
                <a:gd name="T4" fmla="*/ 6 h 6"/>
                <a:gd name="T5" fmla="*/ 4 h 6"/>
                <a:gd name="T6" fmla="*/ 0 h 6"/>
                <a:gd name="T7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06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89362"/>
            </a:xfrm>
            <a:custGeom>
              <a:avLst/>
              <a:gdLst>
                <a:gd name="T0" fmla="*/ 178 w 202"/>
                <a:gd name="T1" fmla="*/ 0 h 31"/>
                <a:gd name="T2" fmla="*/ 137 w 202"/>
                <a:gd name="T3" fmla="*/ 0 h 31"/>
                <a:gd name="T4" fmla="*/ 120 w 202"/>
                <a:gd name="T5" fmla="*/ 0 h 31"/>
                <a:gd name="T6" fmla="*/ 93 w 202"/>
                <a:gd name="T7" fmla="*/ 0 h 31"/>
                <a:gd name="T8" fmla="*/ 54 w 202"/>
                <a:gd name="T9" fmla="*/ 0 h 31"/>
                <a:gd name="T10" fmla="*/ 29 w 202"/>
                <a:gd name="T11" fmla="*/ 0 h 31"/>
                <a:gd name="T12" fmla="*/ 28 w 202"/>
                <a:gd name="T13" fmla="*/ 0 h 31"/>
                <a:gd name="T14" fmla="*/ 28 w 202"/>
                <a:gd name="T15" fmla="*/ 0 h 31"/>
                <a:gd name="T16" fmla="*/ 0 w 202"/>
                <a:gd name="T17" fmla="*/ 28 h 31"/>
                <a:gd name="T18" fmla="*/ 0 w 202"/>
                <a:gd name="T19" fmla="*/ 28 h 31"/>
                <a:gd name="T20" fmla="*/ 0 w 202"/>
                <a:gd name="T21" fmla="*/ 31 h 31"/>
                <a:gd name="T22" fmla="*/ 29 w 202"/>
                <a:gd name="T23" fmla="*/ 6 h 31"/>
                <a:gd name="T24" fmla="*/ 137 w 202"/>
                <a:gd name="T25" fmla="*/ 6 h 31"/>
                <a:gd name="T26" fmla="*/ 178 w 202"/>
                <a:gd name="T27" fmla="*/ 6 h 31"/>
                <a:gd name="T28" fmla="*/ 202 w 202"/>
                <a:gd name="T29" fmla="*/ 29 h 31"/>
                <a:gd name="T30" fmla="*/ 202 w 202"/>
                <a:gd name="T31" fmla="*/ 28 h 31"/>
                <a:gd name="T32" fmla="*/ 202 w 202"/>
                <a:gd name="T33" fmla="*/ 24 h 31"/>
                <a:gd name="T34" fmla="*/ 202 w 202"/>
                <a:gd name="T35" fmla="*/ 24 h 31"/>
                <a:gd name="T36" fmla="*/ 179 w 202"/>
                <a:gd name="T37" fmla="*/ 0 h 31"/>
                <a:gd name="T38" fmla="*/ 178 w 202"/>
                <a:gd name="T3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2" h="31">
                  <a:moveTo>
                    <a:pt x="178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91" y="6"/>
                    <a:pt x="201" y="16"/>
                    <a:pt x="202" y="29"/>
                  </a:cubicBezTo>
                  <a:cubicBezTo>
                    <a:pt x="202" y="29"/>
                    <a:pt x="202" y="28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79" y="0"/>
                    <a:pt x="178" y="0"/>
                    <a:pt x="178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07"/>
            <p:cNvSpPr>
              <a:spLocks noEditPoints="1"/>
            </p:cNvSpPr>
            <p:nvPr userDrawn="1"/>
          </p:nvSpPr>
          <p:spPr bwMode="gray">
            <a:xfrm>
              <a:off x="8321927" y="3123712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383 h 446"/>
                <a:gd name="T12" fmla="*/ 42 w 446"/>
                <a:gd name="T13" fmla="*/ 202 h 446"/>
                <a:gd name="T14" fmla="*/ 223 w 446"/>
                <a:gd name="T15" fmla="*/ 21 h 446"/>
                <a:gd name="T16" fmla="*/ 404 w 446"/>
                <a:gd name="T17" fmla="*/ 202 h 446"/>
                <a:gd name="T18" fmla="*/ 223 w 446"/>
                <a:gd name="T19" fmla="*/ 3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383"/>
                  </a:moveTo>
                  <a:cubicBezTo>
                    <a:pt x="123" y="383"/>
                    <a:pt x="42" y="302"/>
                    <a:pt x="42" y="202"/>
                  </a:cubicBezTo>
                  <a:cubicBezTo>
                    <a:pt x="42" y="102"/>
                    <a:pt x="123" y="21"/>
                    <a:pt x="223" y="21"/>
                  </a:cubicBezTo>
                  <a:cubicBezTo>
                    <a:pt x="323" y="21"/>
                    <a:pt x="404" y="102"/>
                    <a:pt x="404" y="202"/>
                  </a:cubicBezTo>
                  <a:cubicBezTo>
                    <a:pt x="404" y="302"/>
                    <a:pt x="323" y="383"/>
                    <a:pt x="223" y="383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8"/>
            <p:cNvSpPr>
              <a:spLocks noEditPoints="1"/>
            </p:cNvSpPr>
            <p:nvPr userDrawn="1"/>
          </p:nvSpPr>
          <p:spPr bwMode="gray">
            <a:xfrm>
              <a:off x="8321927" y="3084987"/>
              <a:ext cx="1292768" cy="1239151"/>
            </a:xfrm>
            <a:custGeom>
              <a:avLst/>
              <a:gdLst>
                <a:gd name="T0" fmla="*/ 223 w 446"/>
                <a:gd name="T1" fmla="*/ 431 h 431"/>
                <a:gd name="T2" fmla="*/ 446 w 446"/>
                <a:gd name="T3" fmla="*/ 208 h 431"/>
                <a:gd name="T4" fmla="*/ 223 w 446"/>
                <a:gd name="T5" fmla="*/ 0 h 431"/>
                <a:gd name="T6" fmla="*/ 0 w 446"/>
                <a:gd name="T7" fmla="*/ 208 h 431"/>
                <a:gd name="T8" fmla="*/ 223 w 446"/>
                <a:gd name="T9" fmla="*/ 431 h 431"/>
                <a:gd name="T10" fmla="*/ 223 w 446"/>
                <a:gd name="T11" fmla="*/ 48 h 431"/>
                <a:gd name="T12" fmla="*/ 404 w 446"/>
                <a:gd name="T13" fmla="*/ 229 h 431"/>
                <a:gd name="T14" fmla="*/ 223 w 446"/>
                <a:gd name="T15" fmla="*/ 410 h 431"/>
                <a:gd name="T16" fmla="*/ 42 w 446"/>
                <a:gd name="T17" fmla="*/ 229 h 431"/>
                <a:gd name="T18" fmla="*/ 223 w 446"/>
                <a:gd name="T19" fmla="*/ 4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31">
                  <a:moveTo>
                    <a:pt x="223" y="431"/>
                  </a:moveTo>
                  <a:cubicBezTo>
                    <a:pt x="346" y="431"/>
                    <a:pt x="446" y="331"/>
                    <a:pt x="446" y="208"/>
                  </a:cubicBezTo>
                  <a:cubicBezTo>
                    <a:pt x="446" y="103"/>
                    <a:pt x="346" y="0"/>
                    <a:pt x="223" y="0"/>
                  </a:cubicBezTo>
                  <a:cubicBezTo>
                    <a:pt x="100" y="0"/>
                    <a:pt x="0" y="107"/>
                    <a:pt x="0" y="208"/>
                  </a:cubicBezTo>
                  <a:cubicBezTo>
                    <a:pt x="0" y="331"/>
                    <a:pt x="100" y="431"/>
                    <a:pt x="223" y="431"/>
                  </a:cubicBezTo>
                  <a:moveTo>
                    <a:pt x="223" y="48"/>
                  </a:moveTo>
                  <a:cubicBezTo>
                    <a:pt x="323" y="48"/>
                    <a:pt x="404" y="129"/>
                    <a:pt x="404" y="229"/>
                  </a:cubicBezTo>
                  <a:cubicBezTo>
                    <a:pt x="404" y="329"/>
                    <a:pt x="323" y="410"/>
                    <a:pt x="223" y="410"/>
                  </a:cubicBezTo>
                  <a:cubicBezTo>
                    <a:pt x="123" y="410"/>
                    <a:pt x="42" y="329"/>
                    <a:pt x="42" y="229"/>
                  </a:cubicBezTo>
                  <a:cubicBezTo>
                    <a:pt x="42" y="129"/>
                    <a:pt x="123" y="48"/>
                    <a:pt x="223" y="48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09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10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11"/>
            <p:cNvSpPr>
              <a:spLocks noEditPoints="1"/>
            </p:cNvSpPr>
            <p:nvPr userDrawn="1"/>
          </p:nvSpPr>
          <p:spPr bwMode="gray">
            <a:xfrm>
              <a:off x="8321927" y="3704563"/>
              <a:ext cx="1292768" cy="2980"/>
            </a:xfrm>
            <a:custGeom>
              <a:avLst/>
              <a:gdLst>
                <a:gd name="T0" fmla="*/ 0 w 446"/>
                <a:gd name="T1" fmla="*/ 0 h 1"/>
                <a:gd name="T2" fmla="*/ 0 w 446"/>
                <a:gd name="T3" fmla="*/ 1 h 1"/>
                <a:gd name="T4" fmla="*/ 0 w 446"/>
                <a:gd name="T5" fmla="*/ 0 h 1"/>
                <a:gd name="T6" fmla="*/ 446 w 446"/>
                <a:gd name="T7" fmla="*/ 0 h 1"/>
                <a:gd name="T8" fmla="*/ 446 w 446"/>
                <a:gd name="T9" fmla="*/ 1 h 1"/>
                <a:gd name="T10" fmla="*/ 446 w 44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6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446" y="0"/>
                  </a:moveTo>
                  <a:cubicBezTo>
                    <a:pt x="446" y="0"/>
                    <a:pt x="446" y="1"/>
                    <a:pt x="446" y="1"/>
                  </a:cubicBezTo>
                  <a:cubicBezTo>
                    <a:pt x="446" y="1"/>
                    <a:pt x="446" y="0"/>
                    <a:pt x="4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12"/>
            <p:cNvSpPr>
              <a:spLocks/>
            </p:cNvSpPr>
            <p:nvPr userDrawn="1"/>
          </p:nvSpPr>
          <p:spPr bwMode="gray">
            <a:xfrm>
              <a:off x="8321927" y="3064137"/>
              <a:ext cx="1292768" cy="667235"/>
            </a:xfrm>
            <a:custGeom>
              <a:avLst/>
              <a:gdLst>
                <a:gd name="T0" fmla="*/ 223 w 446"/>
                <a:gd name="T1" fmla="*/ 0 h 232"/>
                <a:gd name="T2" fmla="*/ 0 w 446"/>
                <a:gd name="T3" fmla="*/ 223 h 232"/>
                <a:gd name="T4" fmla="*/ 0 w 446"/>
                <a:gd name="T5" fmla="*/ 223 h 232"/>
                <a:gd name="T6" fmla="*/ 0 w 446"/>
                <a:gd name="T7" fmla="*/ 224 h 232"/>
                <a:gd name="T8" fmla="*/ 0 w 446"/>
                <a:gd name="T9" fmla="*/ 232 h 232"/>
                <a:gd name="T10" fmla="*/ 223 w 446"/>
                <a:gd name="T11" fmla="*/ 17 h 232"/>
                <a:gd name="T12" fmla="*/ 446 w 446"/>
                <a:gd name="T13" fmla="*/ 232 h 232"/>
                <a:gd name="T14" fmla="*/ 446 w 446"/>
                <a:gd name="T15" fmla="*/ 224 h 232"/>
                <a:gd name="T16" fmla="*/ 446 w 446"/>
                <a:gd name="T17" fmla="*/ 223 h 232"/>
                <a:gd name="T18" fmla="*/ 446 w 446"/>
                <a:gd name="T19" fmla="*/ 223 h 232"/>
                <a:gd name="T20" fmla="*/ 223 w 446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6" h="232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4"/>
                    <a:pt x="0" y="224"/>
                  </a:cubicBezTo>
                  <a:cubicBezTo>
                    <a:pt x="0" y="226"/>
                    <a:pt x="0" y="229"/>
                    <a:pt x="0" y="232"/>
                  </a:cubicBezTo>
                  <a:cubicBezTo>
                    <a:pt x="5" y="112"/>
                    <a:pt x="103" y="17"/>
                    <a:pt x="223" y="17"/>
                  </a:cubicBezTo>
                  <a:cubicBezTo>
                    <a:pt x="343" y="17"/>
                    <a:pt x="442" y="112"/>
                    <a:pt x="446" y="232"/>
                  </a:cubicBezTo>
                  <a:cubicBezTo>
                    <a:pt x="446" y="229"/>
                    <a:pt x="446" y="226"/>
                    <a:pt x="446" y="224"/>
                  </a:cubicBezTo>
                  <a:cubicBezTo>
                    <a:pt x="446" y="224"/>
                    <a:pt x="446" y="223"/>
                    <a:pt x="446" y="223"/>
                  </a:cubicBezTo>
                  <a:cubicBezTo>
                    <a:pt x="446" y="223"/>
                    <a:pt x="446" y="223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</a:path>
              </a:pathLst>
            </a:custGeom>
            <a:solidFill>
              <a:srgbClr val="F5C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113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114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115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solidFill>
              <a:srgbClr val="A8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Rectangle 116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17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163831"/>
            </a:xfrm>
            <a:custGeom>
              <a:avLst/>
              <a:gdLst>
                <a:gd name="T0" fmla="*/ 0 w 190"/>
                <a:gd name="T1" fmla="*/ 29 h 57"/>
                <a:gd name="T2" fmla="*/ 28 w 190"/>
                <a:gd name="T3" fmla="*/ 57 h 57"/>
                <a:gd name="T4" fmla="*/ 125 w 190"/>
                <a:gd name="T5" fmla="*/ 57 h 57"/>
                <a:gd name="T6" fmla="*/ 162 w 190"/>
                <a:gd name="T7" fmla="*/ 57 h 57"/>
                <a:gd name="T8" fmla="*/ 190 w 190"/>
                <a:gd name="T9" fmla="*/ 29 h 57"/>
                <a:gd name="T10" fmla="*/ 190 w 190"/>
                <a:gd name="T11" fmla="*/ 24 h 57"/>
                <a:gd name="T12" fmla="*/ 166 w 190"/>
                <a:gd name="T13" fmla="*/ 0 h 57"/>
                <a:gd name="T14" fmla="*/ 125 w 190"/>
                <a:gd name="T15" fmla="*/ 0 h 57"/>
                <a:gd name="T16" fmla="*/ 28 w 190"/>
                <a:gd name="T17" fmla="*/ 0 h 57"/>
                <a:gd name="T18" fmla="*/ 0 w 190"/>
                <a:gd name="T19" fmla="*/ 29 h 57"/>
                <a:gd name="T20" fmla="*/ 0 w 190"/>
                <a:gd name="T21" fmla="*/ 29 h 57"/>
                <a:gd name="T22" fmla="*/ 0 w 190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57">
                  <a:moveTo>
                    <a:pt x="0" y="29"/>
                  </a:moveTo>
                  <a:cubicBezTo>
                    <a:pt x="0" y="45"/>
                    <a:pt x="12" y="57"/>
                    <a:pt x="28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77" y="57"/>
                    <a:pt x="190" y="45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18"/>
            <p:cNvSpPr>
              <a:spLocks/>
            </p:cNvSpPr>
            <p:nvPr userDrawn="1"/>
          </p:nvSpPr>
          <p:spPr bwMode="gray">
            <a:xfrm flipH="1">
              <a:off x="8636183" y="5013981"/>
              <a:ext cx="190639" cy="89362"/>
            </a:xfrm>
            <a:custGeom>
              <a:avLst/>
              <a:gdLst>
                <a:gd name="T0" fmla="*/ 42 w 66"/>
                <a:gd name="T1" fmla="*/ 0 h 31"/>
                <a:gd name="T2" fmla="*/ 1 w 66"/>
                <a:gd name="T3" fmla="*/ 0 h 31"/>
                <a:gd name="T4" fmla="*/ 0 w 66"/>
                <a:gd name="T5" fmla="*/ 0 h 31"/>
                <a:gd name="T6" fmla="*/ 1 w 66"/>
                <a:gd name="T7" fmla="*/ 0 h 31"/>
                <a:gd name="T8" fmla="*/ 42 w 66"/>
                <a:gd name="T9" fmla="*/ 0 h 31"/>
                <a:gd name="T10" fmla="*/ 66 w 66"/>
                <a:gd name="T11" fmla="*/ 24 h 31"/>
                <a:gd name="T12" fmla="*/ 66 w 66"/>
                <a:gd name="T13" fmla="*/ 29 h 31"/>
                <a:gd name="T14" fmla="*/ 66 w 66"/>
                <a:gd name="T15" fmla="*/ 30 h 31"/>
                <a:gd name="T16" fmla="*/ 66 w 66"/>
                <a:gd name="T17" fmla="*/ 31 h 31"/>
                <a:gd name="T18" fmla="*/ 66 w 66"/>
                <a:gd name="T19" fmla="*/ 29 h 31"/>
                <a:gd name="T20" fmla="*/ 66 w 66"/>
                <a:gd name="T21" fmla="*/ 24 h 31"/>
                <a:gd name="T22" fmla="*/ 42 w 66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31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5" y="0"/>
                    <a:pt x="66" y="11"/>
                    <a:pt x="66" y="24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30"/>
                    <a:pt x="66" y="30"/>
                  </a:cubicBezTo>
                  <a:cubicBezTo>
                    <a:pt x="66" y="30"/>
                    <a:pt x="66" y="30"/>
                    <a:pt x="66" y="31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11"/>
                    <a:pt x="55" y="0"/>
                    <a:pt x="42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19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92342"/>
            </a:xfrm>
            <a:custGeom>
              <a:avLst/>
              <a:gdLst>
                <a:gd name="T0" fmla="*/ 166 w 190"/>
                <a:gd name="T1" fmla="*/ 0 h 32"/>
                <a:gd name="T2" fmla="*/ 125 w 190"/>
                <a:gd name="T3" fmla="*/ 0 h 32"/>
                <a:gd name="T4" fmla="*/ 124 w 190"/>
                <a:gd name="T5" fmla="*/ 0 h 32"/>
                <a:gd name="T6" fmla="*/ 97 w 190"/>
                <a:gd name="T7" fmla="*/ 0 h 32"/>
                <a:gd name="T8" fmla="*/ 58 w 190"/>
                <a:gd name="T9" fmla="*/ 0 h 32"/>
                <a:gd name="T10" fmla="*/ 32 w 190"/>
                <a:gd name="T11" fmla="*/ 0 h 32"/>
                <a:gd name="T12" fmla="*/ 28 w 190"/>
                <a:gd name="T13" fmla="*/ 0 h 32"/>
                <a:gd name="T14" fmla="*/ 0 w 190"/>
                <a:gd name="T15" fmla="*/ 29 h 32"/>
                <a:gd name="T16" fmla="*/ 0 w 190"/>
                <a:gd name="T17" fmla="*/ 29 h 32"/>
                <a:gd name="T18" fmla="*/ 0 w 190"/>
                <a:gd name="T19" fmla="*/ 29 h 32"/>
                <a:gd name="T20" fmla="*/ 0 w 190"/>
                <a:gd name="T21" fmla="*/ 32 h 32"/>
                <a:gd name="T22" fmla="*/ 28 w 190"/>
                <a:gd name="T23" fmla="*/ 7 h 32"/>
                <a:gd name="T24" fmla="*/ 125 w 190"/>
                <a:gd name="T25" fmla="*/ 7 h 32"/>
                <a:gd name="T26" fmla="*/ 166 w 190"/>
                <a:gd name="T27" fmla="*/ 7 h 32"/>
                <a:gd name="T28" fmla="*/ 190 w 190"/>
                <a:gd name="T29" fmla="*/ 30 h 32"/>
                <a:gd name="T30" fmla="*/ 190 w 190"/>
                <a:gd name="T31" fmla="*/ 29 h 32"/>
                <a:gd name="T32" fmla="*/ 190 w 190"/>
                <a:gd name="T33" fmla="*/ 24 h 32"/>
                <a:gd name="T34" fmla="*/ 166 w 190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32">
                  <a:moveTo>
                    <a:pt x="166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18"/>
                    <a:pt x="13" y="7"/>
                    <a:pt x="28" y="7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79" y="7"/>
                    <a:pt x="190" y="17"/>
                    <a:pt x="190" y="30"/>
                  </a:cubicBezTo>
                  <a:cubicBezTo>
                    <a:pt x="190" y="30"/>
                    <a:pt x="190" y="29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20"/>
            <p:cNvSpPr>
              <a:spLocks/>
            </p:cNvSpPr>
            <p:nvPr userDrawn="1"/>
          </p:nvSpPr>
          <p:spPr bwMode="gray">
            <a:xfrm flipH="1">
              <a:off x="8683843" y="5013981"/>
              <a:ext cx="1447662" cy="577873"/>
            </a:xfrm>
            <a:custGeom>
              <a:avLst/>
              <a:gdLst>
                <a:gd name="T0" fmla="*/ 163 w 500"/>
                <a:gd name="T1" fmla="*/ 0 h 201"/>
                <a:gd name="T2" fmla="*/ 262 w 500"/>
                <a:gd name="T3" fmla="*/ 0 h 201"/>
                <a:gd name="T4" fmla="*/ 381 w 500"/>
                <a:gd name="T5" fmla="*/ 0 h 201"/>
                <a:gd name="T6" fmla="*/ 500 w 500"/>
                <a:gd name="T7" fmla="*/ 53 h 201"/>
                <a:gd name="T8" fmla="*/ 481 w 500"/>
                <a:gd name="T9" fmla="*/ 80 h 201"/>
                <a:gd name="T10" fmla="*/ 411 w 500"/>
                <a:gd name="T11" fmla="*/ 88 h 201"/>
                <a:gd name="T12" fmla="*/ 331 w 500"/>
                <a:gd name="T13" fmla="*/ 86 h 201"/>
                <a:gd name="T14" fmla="*/ 163 w 500"/>
                <a:gd name="T15" fmla="*/ 99 h 201"/>
                <a:gd name="T16" fmla="*/ 163 w 500"/>
                <a:gd name="T17" fmla="*/ 195 h 201"/>
                <a:gd name="T18" fmla="*/ 0 w 500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01">
                  <a:moveTo>
                    <a:pt x="16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500" y="53"/>
                    <a:pt x="500" y="53"/>
                    <a:pt x="500" y="53"/>
                  </a:cubicBezTo>
                  <a:cubicBezTo>
                    <a:pt x="500" y="53"/>
                    <a:pt x="498" y="67"/>
                    <a:pt x="481" y="80"/>
                  </a:cubicBezTo>
                  <a:cubicBezTo>
                    <a:pt x="461" y="95"/>
                    <a:pt x="434" y="98"/>
                    <a:pt x="411" y="88"/>
                  </a:cubicBezTo>
                  <a:cubicBezTo>
                    <a:pt x="387" y="79"/>
                    <a:pt x="356" y="63"/>
                    <a:pt x="331" y="86"/>
                  </a:cubicBezTo>
                  <a:cubicBezTo>
                    <a:pt x="331" y="86"/>
                    <a:pt x="252" y="166"/>
                    <a:pt x="163" y="99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21"/>
            <p:cNvSpPr>
              <a:spLocks/>
            </p:cNvSpPr>
            <p:nvPr userDrawn="1"/>
          </p:nvSpPr>
          <p:spPr bwMode="gray">
            <a:xfrm flipH="1">
              <a:off x="8683843" y="5013981"/>
              <a:ext cx="1230214" cy="577873"/>
            </a:xfrm>
            <a:custGeom>
              <a:avLst/>
              <a:gdLst>
                <a:gd name="T0" fmla="*/ 81 w 425"/>
                <a:gd name="T1" fmla="*/ 0 h 201"/>
                <a:gd name="T2" fmla="*/ 187 w 425"/>
                <a:gd name="T3" fmla="*/ 0 h 201"/>
                <a:gd name="T4" fmla="*/ 306 w 425"/>
                <a:gd name="T5" fmla="*/ 0 h 201"/>
                <a:gd name="T6" fmla="*/ 425 w 425"/>
                <a:gd name="T7" fmla="*/ 53 h 201"/>
                <a:gd name="T8" fmla="*/ 406 w 425"/>
                <a:gd name="T9" fmla="*/ 80 h 201"/>
                <a:gd name="T10" fmla="*/ 336 w 425"/>
                <a:gd name="T11" fmla="*/ 88 h 201"/>
                <a:gd name="T12" fmla="*/ 256 w 425"/>
                <a:gd name="T13" fmla="*/ 86 h 201"/>
                <a:gd name="T14" fmla="*/ 88 w 425"/>
                <a:gd name="T15" fmla="*/ 99 h 201"/>
                <a:gd name="T16" fmla="*/ 88 w 425"/>
                <a:gd name="T17" fmla="*/ 195 h 201"/>
                <a:gd name="T18" fmla="*/ 0 w 425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201">
                  <a:moveTo>
                    <a:pt x="81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53"/>
                    <a:pt x="423" y="67"/>
                    <a:pt x="406" y="80"/>
                  </a:cubicBezTo>
                  <a:cubicBezTo>
                    <a:pt x="386" y="95"/>
                    <a:pt x="359" y="98"/>
                    <a:pt x="336" y="88"/>
                  </a:cubicBezTo>
                  <a:cubicBezTo>
                    <a:pt x="312" y="79"/>
                    <a:pt x="281" y="63"/>
                    <a:pt x="256" y="86"/>
                  </a:cubicBezTo>
                  <a:cubicBezTo>
                    <a:pt x="256" y="86"/>
                    <a:pt x="177" y="166"/>
                    <a:pt x="88" y="99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22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2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23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Rectangle 124"/>
            <p:cNvSpPr>
              <a:spLocks noChangeArrowheads="1"/>
            </p:cNvSpPr>
            <p:nvPr userDrawn="1"/>
          </p:nvSpPr>
          <p:spPr bwMode="gray">
            <a:xfrm flipH="1">
              <a:off x="9500015" y="5234407"/>
              <a:ext cx="232341" cy="342555"/>
            </a:xfrm>
            <a:prstGeom prst="rect">
              <a:avLst/>
            </a:pr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25"/>
            <p:cNvSpPr>
              <a:spLocks noEditPoints="1"/>
            </p:cNvSpPr>
            <p:nvPr userDrawn="1"/>
          </p:nvSpPr>
          <p:spPr bwMode="gray">
            <a:xfrm>
              <a:off x="8616820" y="3222009"/>
              <a:ext cx="875746" cy="851916"/>
            </a:xfrm>
            <a:custGeom>
              <a:avLst/>
              <a:gdLst>
                <a:gd name="T0" fmla="*/ 254 w 303"/>
                <a:gd name="T1" fmla="*/ 292 h 296"/>
                <a:gd name="T2" fmla="*/ 246 w 303"/>
                <a:gd name="T3" fmla="*/ 292 h 296"/>
                <a:gd name="T4" fmla="*/ 250 w 303"/>
                <a:gd name="T5" fmla="*/ 296 h 296"/>
                <a:gd name="T6" fmla="*/ 254 w 303"/>
                <a:gd name="T7" fmla="*/ 292 h 296"/>
                <a:gd name="T8" fmla="*/ 122 w 303"/>
                <a:gd name="T9" fmla="*/ 0 h 296"/>
                <a:gd name="T10" fmla="*/ 0 w 303"/>
                <a:gd name="T11" fmla="*/ 47 h 296"/>
                <a:gd name="T12" fmla="*/ 83 w 303"/>
                <a:gd name="T13" fmla="*/ 129 h 296"/>
                <a:gd name="T14" fmla="*/ 83 w 303"/>
                <a:gd name="T15" fmla="*/ 97 h 296"/>
                <a:gd name="T16" fmla="*/ 144 w 303"/>
                <a:gd name="T17" fmla="*/ 97 h 296"/>
                <a:gd name="T18" fmla="*/ 144 w 303"/>
                <a:gd name="T19" fmla="*/ 190 h 296"/>
                <a:gd name="T20" fmla="*/ 160 w 303"/>
                <a:gd name="T21" fmla="*/ 207 h 296"/>
                <a:gd name="T22" fmla="*/ 160 w 303"/>
                <a:gd name="T23" fmla="*/ 48 h 296"/>
                <a:gd name="T24" fmla="*/ 221 w 303"/>
                <a:gd name="T25" fmla="*/ 48 h 296"/>
                <a:gd name="T26" fmla="*/ 221 w 303"/>
                <a:gd name="T27" fmla="*/ 268 h 296"/>
                <a:gd name="T28" fmla="*/ 241 w 303"/>
                <a:gd name="T29" fmla="*/ 288 h 296"/>
                <a:gd name="T30" fmla="*/ 258 w 303"/>
                <a:gd name="T31" fmla="*/ 288 h 296"/>
                <a:gd name="T32" fmla="*/ 303 w 303"/>
                <a:gd name="T33" fmla="*/ 174 h 296"/>
                <a:gd name="T34" fmla="*/ 122 w 303"/>
                <a:gd name="T3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296">
                  <a:moveTo>
                    <a:pt x="254" y="292"/>
                  </a:moveTo>
                  <a:cubicBezTo>
                    <a:pt x="246" y="292"/>
                    <a:pt x="246" y="292"/>
                    <a:pt x="246" y="292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52" y="295"/>
                    <a:pt x="253" y="293"/>
                    <a:pt x="254" y="292"/>
                  </a:cubicBezTo>
                  <a:moveTo>
                    <a:pt x="122" y="0"/>
                  </a:moveTo>
                  <a:cubicBezTo>
                    <a:pt x="75" y="0"/>
                    <a:pt x="32" y="17"/>
                    <a:pt x="0" y="47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41" y="288"/>
                    <a:pt x="241" y="288"/>
                    <a:pt x="241" y="288"/>
                  </a:cubicBezTo>
                  <a:cubicBezTo>
                    <a:pt x="258" y="288"/>
                    <a:pt x="258" y="288"/>
                    <a:pt x="258" y="288"/>
                  </a:cubicBezTo>
                  <a:cubicBezTo>
                    <a:pt x="285" y="257"/>
                    <a:pt x="302" y="218"/>
                    <a:pt x="303" y="174"/>
                  </a:cubicBezTo>
                  <a:cubicBezTo>
                    <a:pt x="300" y="77"/>
                    <a:pt x="220" y="0"/>
                    <a:pt x="1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26"/>
            <p:cNvSpPr>
              <a:spLocks/>
            </p:cNvSpPr>
            <p:nvPr userDrawn="1"/>
          </p:nvSpPr>
          <p:spPr bwMode="gray">
            <a:xfrm>
              <a:off x="9313842" y="4050096"/>
              <a:ext cx="47660" cy="11915"/>
            </a:xfrm>
            <a:custGeom>
              <a:avLst/>
              <a:gdLst>
                <a:gd name="T0" fmla="*/ 17 w 17"/>
                <a:gd name="T1" fmla="*/ 0 h 4"/>
                <a:gd name="T2" fmla="*/ 0 w 17"/>
                <a:gd name="T3" fmla="*/ 0 h 4"/>
                <a:gd name="T4" fmla="*/ 5 w 17"/>
                <a:gd name="T5" fmla="*/ 4 h 4"/>
                <a:gd name="T6" fmla="*/ 13 w 17"/>
                <a:gd name="T7" fmla="*/ 4 h 4"/>
                <a:gd name="T8" fmla="*/ 17 w 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"/>
                    <a:pt x="16" y="1"/>
                    <a:pt x="17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27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28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29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30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31"/>
            <p:cNvSpPr>
              <a:spLocks/>
            </p:cNvSpPr>
            <p:nvPr userDrawn="1"/>
          </p:nvSpPr>
          <p:spPr bwMode="gray">
            <a:xfrm>
              <a:off x="8598948" y="3183286"/>
              <a:ext cx="893619" cy="539151"/>
            </a:xfrm>
            <a:custGeom>
              <a:avLst/>
              <a:gdLst>
                <a:gd name="T0" fmla="*/ 128 w 309"/>
                <a:gd name="T1" fmla="*/ 0 h 187"/>
                <a:gd name="T2" fmla="*/ 0 w 309"/>
                <a:gd name="T3" fmla="*/ 53 h 187"/>
                <a:gd name="T4" fmla="*/ 6 w 309"/>
                <a:gd name="T5" fmla="*/ 60 h 187"/>
                <a:gd name="T6" fmla="*/ 128 w 309"/>
                <a:gd name="T7" fmla="*/ 13 h 187"/>
                <a:gd name="T8" fmla="*/ 309 w 309"/>
                <a:gd name="T9" fmla="*/ 187 h 187"/>
                <a:gd name="T10" fmla="*/ 309 w 309"/>
                <a:gd name="T11" fmla="*/ 181 h 187"/>
                <a:gd name="T12" fmla="*/ 309 w 309"/>
                <a:gd name="T13" fmla="*/ 181 h 187"/>
                <a:gd name="T14" fmla="*/ 256 w 309"/>
                <a:gd name="T15" fmla="*/ 53 h 187"/>
                <a:gd name="T16" fmla="*/ 128 w 309"/>
                <a:gd name="T1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187">
                  <a:moveTo>
                    <a:pt x="128" y="0"/>
                  </a:moveTo>
                  <a:cubicBezTo>
                    <a:pt x="82" y="0"/>
                    <a:pt x="35" y="18"/>
                    <a:pt x="0" y="53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8" y="30"/>
                    <a:pt x="81" y="13"/>
                    <a:pt x="128" y="13"/>
                  </a:cubicBezTo>
                  <a:cubicBezTo>
                    <a:pt x="226" y="13"/>
                    <a:pt x="306" y="90"/>
                    <a:pt x="309" y="187"/>
                  </a:cubicBezTo>
                  <a:cubicBezTo>
                    <a:pt x="309" y="185"/>
                    <a:pt x="309" y="183"/>
                    <a:pt x="309" y="18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09" y="135"/>
                    <a:pt x="291" y="89"/>
                    <a:pt x="256" y="53"/>
                  </a:cubicBezTo>
                  <a:cubicBezTo>
                    <a:pt x="221" y="18"/>
                    <a:pt x="174" y="0"/>
                    <a:pt x="128" y="0"/>
                  </a:cubicBezTo>
                </a:path>
              </a:pathLst>
            </a:custGeom>
            <a:solidFill>
              <a:srgbClr val="E7C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32"/>
            <p:cNvSpPr>
              <a:spLocks/>
            </p:cNvSpPr>
            <p:nvPr userDrawn="1"/>
          </p:nvSpPr>
          <p:spPr bwMode="gray">
            <a:xfrm>
              <a:off x="9340652" y="3704563"/>
              <a:ext cx="151914" cy="369362"/>
            </a:xfrm>
            <a:custGeom>
              <a:avLst/>
              <a:gdLst>
                <a:gd name="T0" fmla="*/ 53 w 53"/>
                <a:gd name="T1" fmla="*/ 0 h 128"/>
                <a:gd name="T2" fmla="*/ 53 w 53"/>
                <a:gd name="T3" fmla="*/ 0 h 128"/>
                <a:gd name="T4" fmla="*/ 53 w 53"/>
                <a:gd name="T5" fmla="*/ 0 h 128"/>
                <a:gd name="T6" fmla="*/ 53 w 53"/>
                <a:gd name="T7" fmla="*/ 6 h 128"/>
                <a:gd name="T8" fmla="*/ 8 w 53"/>
                <a:gd name="T9" fmla="*/ 120 h 128"/>
                <a:gd name="T10" fmla="*/ 4 w 53"/>
                <a:gd name="T11" fmla="*/ 124 h 128"/>
                <a:gd name="T12" fmla="*/ 0 w 53"/>
                <a:gd name="T13" fmla="*/ 128 h 128"/>
                <a:gd name="T14" fmla="*/ 0 w 53"/>
                <a:gd name="T15" fmla="*/ 128 h 128"/>
                <a:gd name="T16" fmla="*/ 53 w 53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8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4"/>
                    <a:pt x="53" y="6"/>
                  </a:cubicBezTo>
                  <a:cubicBezTo>
                    <a:pt x="52" y="50"/>
                    <a:pt x="35" y="89"/>
                    <a:pt x="8" y="120"/>
                  </a:cubicBezTo>
                  <a:cubicBezTo>
                    <a:pt x="7" y="121"/>
                    <a:pt x="6" y="123"/>
                    <a:pt x="4" y="124"/>
                  </a:cubicBezTo>
                  <a:cubicBezTo>
                    <a:pt x="3" y="125"/>
                    <a:pt x="2" y="127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6" y="93"/>
                    <a:pt x="53" y="46"/>
                    <a:pt x="53" y="0"/>
                  </a:cubicBezTo>
                </a:path>
              </a:pathLst>
            </a:custGeom>
            <a:solidFill>
              <a:srgbClr val="F8D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33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  <a:gd name="T6" fmla="*/ 0 w 23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34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35"/>
            <p:cNvSpPr>
              <a:spLocks/>
            </p:cNvSpPr>
            <p:nvPr userDrawn="1"/>
          </p:nvSpPr>
          <p:spPr bwMode="gray">
            <a:xfrm flipH="1">
              <a:off x="9672781" y="5013981"/>
              <a:ext cx="387235" cy="589788"/>
            </a:xfrm>
            <a:custGeom>
              <a:avLst/>
              <a:gdLst>
                <a:gd name="T0" fmla="*/ 0 w 134"/>
                <a:gd name="T1" fmla="*/ 205 h 205"/>
                <a:gd name="T2" fmla="*/ 0 w 134"/>
                <a:gd name="T3" fmla="*/ 8 h 205"/>
                <a:gd name="T4" fmla="*/ 107 w 134"/>
                <a:gd name="T5" fmla="*/ 1 h 205"/>
                <a:gd name="T6" fmla="*/ 122 w 134"/>
                <a:gd name="T7" fmla="*/ 0 h 205"/>
                <a:gd name="T8" fmla="*/ 134 w 134"/>
                <a:gd name="T9" fmla="*/ 0 h 205"/>
                <a:gd name="T10" fmla="*/ 134 w 134"/>
                <a:gd name="T11" fmla="*/ 162 h 205"/>
                <a:gd name="T12" fmla="*/ 99 w 134"/>
                <a:gd name="T13" fmla="*/ 199 h 205"/>
                <a:gd name="T14" fmla="*/ 38 w 134"/>
                <a:gd name="T15" fmla="*/ 203 h 205"/>
                <a:gd name="T16" fmla="*/ 26 w 134"/>
                <a:gd name="T1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05">
                  <a:moveTo>
                    <a:pt x="0" y="20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12" y="1"/>
                    <a:pt x="117" y="0"/>
                    <a:pt x="122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82"/>
                    <a:pt x="119" y="198"/>
                    <a:pt x="99" y="199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26" y="204"/>
                    <a:pt x="26" y="204"/>
                    <a:pt x="26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36"/>
            <p:cNvSpPr>
              <a:spLocks/>
            </p:cNvSpPr>
            <p:nvPr userDrawn="1"/>
          </p:nvSpPr>
          <p:spPr bwMode="gray">
            <a:xfrm flipH="1">
              <a:off x="9824697" y="4132702"/>
              <a:ext cx="2618822" cy="1558692"/>
            </a:xfrm>
            <a:custGeom>
              <a:avLst/>
              <a:gdLst>
                <a:gd name="T0" fmla="*/ 627 w 1093"/>
                <a:gd name="T1" fmla="*/ 451 h 691"/>
                <a:gd name="T2" fmla="*/ 598 w 1093"/>
                <a:gd name="T3" fmla="*/ 442 h 691"/>
                <a:gd name="T4" fmla="*/ 465 w 1093"/>
                <a:gd name="T5" fmla="*/ 349 h 691"/>
                <a:gd name="T6" fmla="*/ 0 w 1093"/>
                <a:gd name="T7" fmla="*/ 0 h 691"/>
                <a:gd name="T8" fmla="*/ 0 w 1093"/>
                <a:gd name="T9" fmla="*/ 407 h 691"/>
                <a:gd name="T10" fmla="*/ 472 w 1093"/>
                <a:gd name="T11" fmla="*/ 648 h 691"/>
                <a:gd name="T12" fmla="*/ 643 w 1093"/>
                <a:gd name="T13" fmla="*/ 681 h 691"/>
                <a:gd name="T14" fmla="*/ 1093 w 1093"/>
                <a:gd name="T15" fmla="*/ 651 h 691"/>
                <a:gd name="T16" fmla="*/ 1093 w 1093"/>
                <a:gd name="T17" fmla="*/ 552 h 691"/>
                <a:gd name="T18" fmla="*/ 1093 w 1093"/>
                <a:gd name="T19" fmla="*/ 450 h 691"/>
                <a:gd name="T20" fmla="*/ 627 w 1093"/>
                <a:gd name="T21" fmla="*/ 451 h 691"/>
                <a:gd name="connsiteX0" fmla="*/ 5795 w 10058"/>
                <a:gd name="connsiteY0" fmla="*/ 4459 h 7836"/>
                <a:gd name="connsiteX1" fmla="*/ 5529 w 10058"/>
                <a:gd name="connsiteY1" fmla="*/ 4329 h 7836"/>
                <a:gd name="connsiteX2" fmla="*/ 4312 w 10058"/>
                <a:gd name="connsiteY2" fmla="*/ 2983 h 7836"/>
                <a:gd name="connsiteX3" fmla="*/ 1756 w 10058"/>
                <a:gd name="connsiteY3" fmla="*/ 0 h 7836"/>
                <a:gd name="connsiteX4" fmla="*/ 58 w 10058"/>
                <a:gd name="connsiteY4" fmla="*/ 3822 h 7836"/>
                <a:gd name="connsiteX5" fmla="*/ 4376 w 10058"/>
                <a:gd name="connsiteY5" fmla="*/ 7310 h 7836"/>
                <a:gd name="connsiteX6" fmla="*/ 5941 w 10058"/>
                <a:gd name="connsiteY6" fmla="*/ 7787 h 7836"/>
                <a:gd name="connsiteX7" fmla="*/ 10058 w 10058"/>
                <a:gd name="connsiteY7" fmla="*/ 7353 h 7836"/>
                <a:gd name="connsiteX8" fmla="*/ 10058 w 10058"/>
                <a:gd name="connsiteY8" fmla="*/ 5920 h 7836"/>
                <a:gd name="connsiteX9" fmla="*/ 10058 w 10058"/>
                <a:gd name="connsiteY9" fmla="*/ 4444 h 7836"/>
                <a:gd name="connsiteX10" fmla="*/ 5795 w 10058"/>
                <a:gd name="connsiteY10" fmla="*/ 4459 h 783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63 w 10001"/>
                <a:gd name="connsiteY0" fmla="*/ 5697 h 10056"/>
                <a:gd name="connsiteX1" fmla="*/ 5498 w 10001"/>
                <a:gd name="connsiteY1" fmla="*/ 5532 h 10056"/>
                <a:gd name="connsiteX2" fmla="*/ 4288 w 10001"/>
                <a:gd name="connsiteY2" fmla="*/ 3814 h 10056"/>
                <a:gd name="connsiteX3" fmla="*/ 1747 w 10001"/>
                <a:gd name="connsiteY3" fmla="*/ 7 h 10056"/>
                <a:gd name="connsiteX4" fmla="*/ 59 w 10001"/>
                <a:gd name="connsiteY4" fmla="*/ 4884 h 10056"/>
                <a:gd name="connsiteX5" fmla="*/ 4352 w 10001"/>
                <a:gd name="connsiteY5" fmla="*/ 9336 h 10056"/>
                <a:gd name="connsiteX6" fmla="*/ 5908 w 10001"/>
                <a:gd name="connsiteY6" fmla="*/ 9944 h 10056"/>
                <a:gd name="connsiteX7" fmla="*/ 10001 w 10001"/>
                <a:gd name="connsiteY7" fmla="*/ 9391 h 10056"/>
                <a:gd name="connsiteX8" fmla="*/ 10001 w 10001"/>
                <a:gd name="connsiteY8" fmla="*/ 7562 h 10056"/>
                <a:gd name="connsiteX9" fmla="*/ 10001 w 10001"/>
                <a:gd name="connsiteY9" fmla="*/ 5678 h 10056"/>
                <a:gd name="connsiteX10" fmla="*/ 5763 w 10001"/>
                <a:gd name="connsiteY10" fmla="*/ 5697 h 10056"/>
                <a:gd name="connsiteX0" fmla="*/ 5763 w 10001"/>
                <a:gd name="connsiteY0" fmla="*/ 5690 h 10049"/>
                <a:gd name="connsiteX1" fmla="*/ 5498 w 10001"/>
                <a:gd name="connsiteY1" fmla="*/ 5525 h 10049"/>
                <a:gd name="connsiteX2" fmla="*/ 4288 w 10001"/>
                <a:gd name="connsiteY2" fmla="*/ 3807 h 10049"/>
                <a:gd name="connsiteX3" fmla="*/ 1747 w 10001"/>
                <a:gd name="connsiteY3" fmla="*/ 0 h 10049"/>
                <a:gd name="connsiteX4" fmla="*/ 59 w 10001"/>
                <a:gd name="connsiteY4" fmla="*/ 4877 h 10049"/>
                <a:gd name="connsiteX5" fmla="*/ 4352 w 10001"/>
                <a:gd name="connsiteY5" fmla="*/ 9329 h 10049"/>
                <a:gd name="connsiteX6" fmla="*/ 5908 w 10001"/>
                <a:gd name="connsiteY6" fmla="*/ 9937 h 10049"/>
                <a:gd name="connsiteX7" fmla="*/ 10001 w 10001"/>
                <a:gd name="connsiteY7" fmla="*/ 9384 h 10049"/>
                <a:gd name="connsiteX8" fmla="*/ 10001 w 10001"/>
                <a:gd name="connsiteY8" fmla="*/ 7555 h 10049"/>
                <a:gd name="connsiteX9" fmla="*/ 10001 w 10001"/>
                <a:gd name="connsiteY9" fmla="*/ 5671 h 10049"/>
                <a:gd name="connsiteX10" fmla="*/ 5763 w 10001"/>
                <a:gd name="connsiteY10" fmla="*/ 5690 h 10049"/>
                <a:gd name="connsiteX0" fmla="*/ 5705 w 9943"/>
                <a:gd name="connsiteY0" fmla="*/ 5690 h 10049"/>
                <a:gd name="connsiteX1" fmla="*/ 5440 w 9943"/>
                <a:gd name="connsiteY1" fmla="*/ 5525 h 10049"/>
                <a:gd name="connsiteX2" fmla="*/ 4230 w 9943"/>
                <a:gd name="connsiteY2" fmla="*/ 3807 h 10049"/>
                <a:gd name="connsiteX3" fmla="*/ 1689 w 9943"/>
                <a:gd name="connsiteY3" fmla="*/ 0 h 10049"/>
                <a:gd name="connsiteX4" fmla="*/ 1 w 9943"/>
                <a:gd name="connsiteY4" fmla="*/ 4877 h 10049"/>
                <a:gd name="connsiteX5" fmla="*/ 4294 w 9943"/>
                <a:gd name="connsiteY5" fmla="*/ 9329 h 10049"/>
                <a:gd name="connsiteX6" fmla="*/ 5850 w 9943"/>
                <a:gd name="connsiteY6" fmla="*/ 9937 h 10049"/>
                <a:gd name="connsiteX7" fmla="*/ 9943 w 9943"/>
                <a:gd name="connsiteY7" fmla="*/ 9384 h 10049"/>
                <a:gd name="connsiteX8" fmla="*/ 9943 w 9943"/>
                <a:gd name="connsiteY8" fmla="*/ 7555 h 10049"/>
                <a:gd name="connsiteX9" fmla="*/ 9943 w 9943"/>
                <a:gd name="connsiteY9" fmla="*/ 5671 h 10049"/>
                <a:gd name="connsiteX10" fmla="*/ 5705 w 9943"/>
                <a:gd name="connsiteY10" fmla="*/ 5690 h 10049"/>
                <a:gd name="connsiteX0" fmla="*/ 5738 w 10000"/>
                <a:gd name="connsiteY0" fmla="*/ 5662 h 10000"/>
                <a:gd name="connsiteX1" fmla="*/ 5471 w 10000"/>
                <a:gd name="connsiteY1" fmla="*/ 5498 h 10000"/>
                <a:gd name="connsiteX2" fmla="*/ 4254 w 10000"/>
                <a:gd name="connsiteY2" fmla="*/ 3788 h 10000"/>
                <a:gd name="connsiteX3" fmla="*/ 1699 w 10000"/>
                <a:gd name="connsiteY3" fmla="*/ 0 h 10000"/>
                <a:gd name="connsiteX4" fmla="*/ 1 w 10000"/>
                <a:gd name="connsiteY4" fmla="*/ 4853 h 10000"/>
                <a:gd name="connsiteX5" fmla="*/ 4319 w 10000"/>
                <a:gd name="connsiteY5" fmla="*/ 9284 h 10000"/>
                <a:gd name="connsiteX6" fmla="*/ 5884 w 10000"/>
                <a:gd name="connsiteY6" fmla="*/ 9889 h 10000"/>
                <a:gd name="connsiteX7" fmla="*/ 10000 w 10000"/>
                <a:gd name="connsiteY7" fmla="*/ 9338 h 10000"/>
                <a:gd name="connsiteX8" fmla="*/ 10000 w 10000"/>
                <a:gd name="connsiteY8" fmla="*/ 7518 h 10000"/>
                <a:gd name="connsiteX9" fmla="*/ 10000 w 10000"/>
                <a:gd name="connsiteY9" fmla="*/ 5643 h 10000"/>
                <a:gd name="connsiteX10" fmla="*/ 5738 w 10000"/>
                <a:gd name="connsiteY10" fmla="*/ 5662 h 10000"/>
                <a:gd name="connsiteX0" fmla="*/ 4040 w 8302"/>
                <a:gd name="connsiteY0" fmla="*/ 5662 h 9948"/>
                <a:gd name="connsiteX1" fmla="*/ 3773 w 8302"/>
                <a:gd name="connsiteY1" fmla="*/ 5498 h 9948"/>
                <a:gd name="connsiteX2" fmla="*/ 2556 w 8302"/>
                <a:gd name="connsiteY2" fmla="*/ 3788 h 9948"/>
                <a:gd name="connsiteX3" fmla="*/ 1 w 8302"/>
                <a:gd name="connsiteY3" fmla="*/ 0 h 9948"/>
                <a:gd name="connsiteX4" fmla="*/ 13 w 8302"/>
                <a:gd name="connsiteY4" fmla="*/ 6677 h 9948"/>
                <a:gd name="connsiteX5" fmla="*/ 2621 w 8302"/>
                <a:gd name="connsiteY5" fmla="*/ 9284 h 9948"/>
                <a:gd name="connsiteX6" fmla="*/ 4186 w 8302"/>
                <a:gd name="connsiteY6" fmla="*/ 9889 h 9948"/>
                <a:gd name="connsiteX7" fmla="*/ 8302 w 8302"/>
                <a:gd name="connsiteY7" fmla="*/ 9338 h 9948"/>
                <a:gd name="connsiteX8" fmla="*/ 8302 w 8302"/>
                <a:gd name="connsiteY8" fmla="*/ 7518 h 9948"/>
                <a:gd name="connsiteX9" fmla="*/ 8302 w 8302"/>
                <a:gd name="connsiteY9" fmla="*/ 5643 h 9948"/>
                <a:gd name="connsiteX10" fmla="*/ 4040 w 8302"/>
                <a:gd name="connsiteY10" fmla="*/ 5662 h 9948"/>
                <a:gd name="connsiteX0" fmla="*/ 4866 w 10000"/>
                <a:gd name="connsiteY0" fmla="*/ 5692 h 10000"/>
                <a:gd name="connsiteX1" fmla="*/ 4545 w 10000"/>
                <a:gd name="connsiteY1" fmla="*/ 5527 h 10000"/>
                <a:gd name="connsiteX2" fmla="*/ 3079 w 10000"/>
                <a:gd name="connsiteY2" fmla="*/ 3808 h 10000"/>
                <a:gd name="connsiteX3" fmla="*/ 1 w 10000"/>
                <a:gd name="connsiteY3" fmla="*/ 0 h 10000"/>
                <a:gd name="connsiteX4" fmla="*/ 45 w 10000"/>
                <a:gd name="connsiteY4" fmla="*/ 6736 h 10000"/>
                <a:gd name="connsiteX5" fmla="*/ 3157 w 10000"/>
                <a:gd name="connsiteY5" fmla="*/ 9333 h 10000"/>
                <a:gd name="connsiteX6" fmla="*/ 5042 w 10000"/>
                <a:gd name="connsiteY6" fmla="*/ 9941 h 10000"/>
                <a:gd name="connsiteX7" fmla="*/ 10000 w 10000"/>
                <a:gd name="connsiteY7" fmla="*/ 9387 h 10000"/>
                <a:gd name="connsiteX8" fmla="*/ 10000 w 10000"/>
                <a:gd name="connsiteY8" fmla="*/ 7557 h 10000"/>
                <a:gd name="connsiteX9" fmla="*/ 10000 w 10000"/>
                <a:gd name="connsiteY9" fmla="*/ 5672 h 10000"/>
                <a:gd name="connsiteX10" fmla="*/ 4866 w 10000"/>
                <a:gd name="connsiteY10" fmla="*/ 5692 h 10000"/>
                <a:gd name="connsiteX0" fmla="*/ 4837 w 9971"/>
                <a:gd name="connsiteY0" fmla="*/ 5692 h 10000"/>
                <a:gd name="connsiteX1" fmla="*/ 4516 w 9971"/>
                <a:gd name="connsiteY1" fmla="*/ 5527 h 10000"/>
                <a:gd name="connsiteX2" fmla="*/ 3050 w 9971"/>
                <a:gd name="connsiteY2" fmla="*/ 3808 h 10000"/>
                <a:gd name="connsiteX3" fmla="*/ 1 w 9971"/>
                <a:gd name="connsiteY3" fmla="*/ 0 h 10000"/>
                <a:gd name="connsiteX4" fmla="*/ 16 w 9971"/>
                <a:gd name="connsiteY4" fmla="*/ 6736 h 10000"/>
                <a:gd name="connsiteX5" fmla="*/ 3128 w 9971"/>
                <a:gd name="connsiteY5" fmla="*/ 9333 h 10000"/>
                <a:gd name="connsiteX6" fmla="*/ 5013 w 9971"/>
                <a:gd name="connsiteY6" fmla="*/ 9941 h 10000"/>
                <a:gd name="connsiteX7" fmla="*/ 9971 w 9971"/>
                <a:gd name="connsiteY7" fmla="*/ 9387 h 10000"/>
                <a:gd name="connsiteX8" fmla="*/ 9971 w 9971"/>
                <a:gd name="connsiteY8" fmla="*/ 7557 h 10000"/>
                <a:gd name="connsiteX9" fmla="*/ 9971 w 9971"/>
                <a:gd name="connsiteY9" fmla="*/ 5672 h 10000"/>
                <a:gd name="connsiteX10" fmla="*/ 4837 w 9971"/>
                <a:gd name="connsiteY10" fmla="*/ 569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71" h="10000">
                  <a:moveTo>
                    <a:pt x="4837" y="5692"/>
                  </a:moveTo>
                  <a:cubicBezTo>
                    <a:pt x="4725" y="5710"/>
                    <a:pt x="4617" y="5654"/>
                    <a:pt x="4516" y="5527"/>
                  </a:cubicBezTo>
                  <a:cubicBezTo>
                    <a:pt x="4284" y="5213"/>
                    <a:pt x="3803" y="4729"/>
                    <a:pt x="3050" y="3808"/>
                  </a:cubicBezTo>
                  <a:cubicBezTo>
                    <a:pt x="2298" y="2887"/>
                    <a:pt x="-45" y="42"/>
                    <a:pt x="1" y="0"/>
                  </a:cubicBezTo>
                  <a:cubicBezTo>
                    <a:pt x="2" y="56"/>
                    <a:pt x="-4" y="6697"/>
                    <a:pt x="16" y="6736"/>
                  </a:cubicBezTo>
                  <a:cubicBezTo>
                    <a:pt x="-40" y="6629"/>
                    <a:pt x="2295" y="8799"/>
                    <a:pt x="3128" y="9333"/>
                  </a:cubicBezTo>
                  <a:cubicBezTo>
                    <a:pt x="3961" y="9867"/>
                    <a:pt x="4362" y="10127"/>
                    <a:pt x="5013" y="9941"/>
                  </a:cubicBezTo>
                  <a:lnTo>
                    <a:pt x="9971" y="9387"/>
                  </a:lnTo>
                  <a:lnTo>
                    <a:pt x="9971" y="7557"/>
                  </a:lnTo>
                  <a:lnTo>
                    <a:pt x="9971" y="5672"/>
                  </a:lnTo>
                  <a:lnTo>
                    <a:pt x="4837" y="5692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CC252-9CFB-450F-AEDC-65E3F0F0F8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3571" y="1214814"/>
            <a:ext cx="11887200" cy="54848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4937760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4937760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3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sp>
        <p:nvSpPr>
          <p:cNvPr id="64" name="Rectangle 63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77" name="Group 376"/>
          <p:cNvGrpSpPr/>
          <p:nvPr userDrawn="1"/>
        </p:nvGrpSpPr>
        <p:grpSpPr bwMode="gray">
          <a:xfrm>
            <a:off x="6653839" y="1127963"/>
            <a:ext cx="5789680" cy="4757031"/>
            <a:chOff x="6653839" y="1127963"/>
            <a:chExt cx="5789680" cy="4757031"/>
          </a:xfrm>
        </p:grpSpPr>
        <p:sp>
          <p:nvSpPr>
            <p:cNvPr id="378" name="Freeform 7"/>
            <p:cNvSpPr>
              <a:spLocks/>
            </p:cNvSpPr>
            <p:nvPr userDrawn="1"/>
          </p:nvSpPr>
          <p:spPr bwMode="gray">
            <a:xfrm>
              <a:off x="7729159" y="2453497"/>
              <a:ext cx="2371068" cy="2725538"/>
            </a:xfrm>
            <a:custGeom>
              <a:avLst/>
              <a:gdLst>
                <a:gd name="T0" fmla="*/ 819 w 819"/>
                <a:gd name="T1" fmla="*/ 761 h 947"/>
                <a:gd name="T2" fmla="*/ 540 w 819"/>
                <a:gd name="T3" fmla="*/ 856 h 947"/>
                <a:gd name="T4" fmla="*/ 292 w 819"/>
                <a:gd name="T5" fmla="*/ 941 h 947"/>
                <a:gd name="T6" fmla="*/ 250 w 819"/>
                <a:gd name="T7" fmla="*/ 920 h 947"/>
                <a:gd name="T8" fmla="*/ 0 w 819"/>
                <a:gd name="T9" fmla="*/ 191 h 947"/>
                <a:gd name="T10" fmla="*/ 558 w 819"/>
                <a:gd name="T11" fmla="*/ 0 h 947"/>
                <a:gd name="T12" fmla="*/ 688 w 819"/>
                <a:gd name="T13" fmla="*/ 380 h 947"/>
                <a:gd name="T14" fmla="*/ 819 w 819"/>
                <a:gd name="T15" fmla="*/ 761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947">
                  <a:moveTo>
                    <a:pt x="819" y="761"/>
                  </a:moveTo>
                  <a:cubicBezTo>
                    <a:pt x="540" y="856"/>
                    <a:pt x="540" y="856"/>
                    <a:pt x="540" y="856"/>
                  </a:cubicBezTo>
                  <a:cubicBezTo>
                    <a:pt x="292" y="941"/>
                    <a:pt x="292" y="941"/>
                    <a:pt x="292" y="941"/>
                  </a:cubicBezTo>
                  <a:cubicBezTo>
                    <a:pt x="275" y="947"/>
                    <a:pt x="256" y="938"/>
                    <a:pt x="250" y="92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88" y="380"/>
                    <a:pt x="688" y="380"/>
                    <a:pt x="688" y="380"/>
                  </a:cubicBezTo>
                  <a:cubicBezTo>
                    <a:pt x="819" y="761"/>
                    <a:pt x="819" y="761"/>
                    <a:pt x="819" y="7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8"/>
            <p:cNvSpPr>
              <a:spLocks/>
            </p:cNvSpPr>
            <p:nvPr userDrawn="1"/>
          </p:nvSpPr>
          <p:spPr bwMode="gray">
            <a:xfrm flipH="1">
              <a:off x="8826822" y="5156960"/>
              <a:ext cx="673193" cy="574896"/>
            </a:xfrm>
            <a:custGeom>
              <a:avLst/>
              <a:gdLst>
                <a:gd name="T0" fmla="*/ 163 w 232"/>
                <a:gd name="T1" fmla="*/ 188 h 199"/>
                <a:gd name="T2" fmla="*/ 112 w 232"/>
                <a:gd name="T3" fmla="*/ 192 h 199"/>
                <a:gd name="T4" fmla="*/ 0 w 232"/>
                <a:gd name="T5" fmla="*/ 145 h 199"/>
                <a:gd name="T6" fmla="*/ 0 w 232"/>
                <a:gd name="T7" fmla="*/ 0 h 199"/>
                <a:gd name="T8" fmla="*/ 232 w 232"/>
                <a:gd name="T9" fmla="*/ 0 h 199"/>
                <a:gd name="T10" fmla="*/ 232 w 232"/>
                <a:gd name="T11" fmla="*/ 160 h 199"/>
                <a:gd name="T12" fmla="*/ 163 w 232"/>
                <a:gd name="T13" fmla="*/ 18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99">
                  <a:moveTo>
                    <a:pt x="163" y="188"/>
                  </a:moveTo>
                  <a:cubicBezTo>
                    <a:pt x="112" y="192"/>
                    <a:pt x="112" y="192"/>
                    <a:pt x="112" y="192"/>
                  </a:cubicBezTo>
                  <a:cubicBezTo>
                    <a:pt x="39" y="199"/>
                    <a:pt x="2" y="149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163" y="188"/>
                    <a:pt x="163" y="188"/>
                    <a:pt x="163" y="18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9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0"/>
            <p:cNvSpPr>
              <a:spLocks noChangeArrowheads="1"/>
            </p:cNvSpPr>
            <p:nvPr userDrawn="1"/>
          </p:nvSpPr>
          <p:spPr bwMode="gray">
            <a:xfrm>
              <a:off x="8986182" y="4282436"/>
              <a:ext cx="107234" cy="48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1"/>
            <p:cNvSpPr>
              <a:spLocks noEditPoints="1"/>
            </p:cNvSpPr>
            <p:nvPr userDrawn="1"/>
          </p:nvSpPr>
          <p:spPr bwMode="gray">
            <a:xfrm>
              <a:off x="8047884" y="2578603"/>
              <a:ext cx="1817024" cy="2320431"/>
            </a:xfrm>
            <a:custGeom>
              <a:avLst/>
              <a:gdLst>
                <a:gd name="T0" fmla="*/ 627 w 627"/>
                <a:gd name="T1" fmla="*/ 745 h 806"/>
                <a:gd name="T2" fmla="*/ 606 w 627"/>
                <a:gd name="T3" fmla="*/ 752 h 806"/>
                <a:gd name="T4" fmla="*/ 606 w 627"/>
                <a:gd name="T5" fmla="*/ 793 h 806"/>
                <a:gd name="T6" fmla="*/ 486 w 627"/>
                <a:gd name="T7" fmla="*/ 793 h 806"/>
                <a:gd name="T8" fmla="*/ 448 w 627"/>
                <a:gd name="T9" fmla="*/ 806 h 806"/>
                <a:gd name="T10" fmla="*/ 597 w 627"/>
                <a:gd name="T11" fmla="*/ 806 h 806"/>
                <a:gd name="T12" fmla="*/ 627 w 627"/>
                <a:gd name="T13" fmla="*/ 776 h 806"/>
                <a:gd name="T14" fmla="*/ 627 w 627"/>
                <a:gd name="T15" fmla="*/ 745 h 806"/>
                <a:gd name="T16" fmla="*/ 0 w 627"/>
                <a:gd name="T17" fmla="*/ 468 h 806"/>
                <a:gd name="T18" fmla="*/ 0 w 627"/>
                <a:gd name="T19" fmla="*/ 770 h 806"/>
                <a:gd name="T20" fmla="*/ 36 w 627"/>
                <a:gd name="T21" fmla="*/ 806 h 806"/>
                <a:gd name="T22" fmla="*/ 116 w 627"/>
                <a:gd name="T23" fmla="*/ 806 h 806"/>
                <a:gd name="T24" fmla="*/ 111 w 627"/>
                <a:gd name="T25" fmla="*/ 793 h 806"/>
                <a:gd name="T26" fmla="*/ 50 w 627"/>
                <a:gd name="T27" fmla="*/ 793 h 806"/>
                <a:gd name="T28" fmla="*/ 17 w 627"/>
                <a:gd name="T29" fmla="*/ 760 h 806"/>
                <a:gd name="T30" fmla="*/ 17 w 627"/>
                <a:gd name="T31" fmla="*/ 517 h 806"/>
                <a:gd name="T32" fmla="*/ 0 w 627"/>
                <a:gd name="T33" fmla="*/ 468 h 806"/>
                <a:gd name="T34" fmla="*/ 606 w 627"/>
                <a:gd name="T35" fmla="*/ 0 h 806"/>
                <a:gd name="T36" fmla="*/ 606 w 627"/>
                <a:gd name="T37" fmla="*/ 391 h 806"/>
                <a:gd name="T38" fmla="*/ 606 w 627"/>
                <a:gd name="T39" fmla="*/ 417 h 806"/>
                <a:gd name="T40" fmla="*/ 627 w 627"/>
                <a:gd name="T41" fmla="*/ 479 h 806"/>
                <a:gd name="T42" fmla="*/ 627 w 627"/>
                <a:gd name="T43" fmla="*/ 26 h 806"/>
                <a:gd name="T44" fmla="*/ 606 w 627"/>
                <a:gd name="T45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7" h="806">
                  <a:moveTo>
                    <a:pt x="627" y="745"/>
                  </a:moveTo>
                  <a:cubicBezTo>
                    <a:pt x="606" y="752"/>
                    <a:pt x="606" y="752"/>
                    <a:pt x="606" y="752"/>
                  </a:cubicBezTo>
                  <a:cubicBezTo>
                    <a:pt x="606" y="793"/>
                    <a:pt x="606" y="793"/>
                    <a:pt x="606" y="793"/>
                  </a:cubicBezTo>
                  <a:cubicBezTo>
                    <a:pt x="486" y="793"/>
                    <a:pt x="486" y="793"/>
                    <a:pt x="486" y="793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597" y="806"/>
                    <a:pt x="597" y="806"/>
                    <a:pt x="597" y="806"/>
                  </a:cubicBezTo>
                  <a:cubicBezTo>
                    <a:pt x="613" y="806"/>
                    <a:pt x="627" y="793"/>
                    <a:pt x="627" y="776"/>
                  </a:cubicBezTo>
                  <a:cubicBezTo>
                    <a:pt x="627" y="745"/>
                    <a:pt x="627" y="745"/>
                    <a:pt x="627" y="745"/>
                  </a:cubicBezTo>
                  <a:moveTo>
                    <a:pt x="0" y="468"/>
                  </a:moveTo>
                  <a:cubicBezTo>
                    <a:pt x="0" y="770"/>
                    <a:pt x="0" y="770"/>
                    <a:pt x="0" y="770"/>
                  </a:cubicBezTo>
                  <a:cubicBezTo>
                    <a:pt x="0" y="790"/>
                    <a:pt x="16" y="806"/>
                    <a:pt x="36" y="806"/>
                  </a:cubicBezTo>
                  <a:cubicBezTo>
                    <a:pt x="116" y="806"/>
                    <a:pt x="116" y="806"/>
                    <a:pt x="116" y="806"/>
                  </a:cubicBezTo>
                  <a:cubicBezTo>
                    <a:pt x="111" y="793"/>
                    <a:pt x="111" y="793"/>
                    <a:pt x="111" y="793"/>
                  </a:cubicBezTo>
                  <a:cubicBezTo>
                    <a:pt x="50" y="793"/>
                    <a:pt x="50" y="793"/>
                    <a:pt x="50" y="793"/>
                  </a:cubicBezTo>
                  <a:cubicBezTo>
                    <a:pt x="32" y="793"/>
                    <a:pt x="17" y="778"/>
                    <a:pt x="17" y="760"/>
                  </a:cubicBezTo>
                  <a:cubicBezTo>
                    <a:pt x="17" y="517"/>
                    <a:pt x="17" y="517"/>
                    <a:pt x="17" y="517"/>
                  </a:cubicBezTo>
                  <a:cubicBezTo>
                    <a:pt x="0" y="468"/>
                    <a:pt x="0" y="468"/>
                    <a:pt x="0" y="468"/>
                  </a:cubicBezTo>
                  <a:moveTo>
                    <a:pt x="606" y="0"/>
                  </a:moveTo>
                  <a:cubicBezTo>
                    <a:pt x="606" y="391"/>
                    <a:pt x="606" y="391"/>
                    <a:pt x="606" y="391"/>
                  </a:cubicBezTo>
                  <a:cubicBezTo>
                    <a:pt x="606" y="417"/>
                    <a:pt x="606" y="417"/>
                    <a:pt x="606" y="417"/>
                  </a:cubicBezTo>
                  <a:cubicBezTo>
                    <a:pt x="627" y="479"/>
                    <a:pt x="627" y="479"/>
                    <a:pt x="627" y="479"/>
                  </a:cubicBezTo>
                  <a:cubicBezTo>
                    <a:pt x="627" y="26"/>
                    <a:pt x="627" y="26"/>
                    <a:pt x="627" y="26"/>
                  </a:cubicBezTo>
                  <a:cubicBezTo>
                    <a:pt x="627" y="13"/>
                    <a:pt x="618" y="3"/>
                    <a:pt x="606" y="0"/>
                  </a:cubicBezTo>
                </a:path>
              </a:pathLst>
            </a:custGeom>
            <a:solidFill>
              <a:srgbClr val="E5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2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close/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close/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close/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3"/>
            <p:cNvSpPr>
              <a:spLocks noEditPoints="1"/>
            </p:cNvSpPr>
            <p:nvPr userDrawn="1"/>
          </p:nvSpPr>
          <p:spPr bwMode="gray">
            <a:xfrm>
              <a:off x="8047884" y="2942008"/>
              <a:ext cx="1817024" cy="1957026"/>
            </a:xfrm>
            <a:custGeom>
              <a:avLst/>
              <a:gdLst>
                <a:gd name="T0" fmla="*/ 263 w 610"/>
                <a:gd name="T1" fmla="*/ 645 h 657"/>
                <a:gd name="T2" fmla="*/ 108 w 610"/>
                <a:gd name="T3" fmla="*/ 645 h 657"/>
                <a:gd name="T4" fmla="*/ 113 w 610"/>
                <a:gd name="T5" fmla="*/ 657 h 657"/>
                <a:gd name="T6" fmla="*/ 263 w 610"/>
                <a:gd name="T7" fmla="*/ 657 h 657"/>
                <a:gd name="T8" fmla="*/ 263 w 610"/>
                <a:gd name="T9" fmla="*/ 645 h 657"/>
                <a:gd name="T10" fmla="*/ 472 w 610"/>
                <a:gd name="T11" fmla="*/ 645 h 657"/>
                <a:gd name="T12" fmla="*/ 353 w 610"/>
                <a:gd name="T13" fmla="*/ 645 h 657"/>
                <a:gd name="T14" fmla="*/ 353 w 610"/>
                <a:gd name="T15" fmla="*/ 657 h 657"/>
                <a:gd name="T16" fmla="*/ 436 w 610"/>
                <a:gd name="T17" fmla="*/ 657 h 657"/>
                <a:gd name="T18" fmla="*/ 472 w 610"/>
                <a:gd name="T19" fmla="*/ 645 h 657"/>
                <a:gd name="T20" fmla="*/ 589 w 610"/>
                <a:gd name="T21" fmla="*/ 281 h 657"/>
                <a:gd name="T22" fmla="*/ 589 w 610"/>
                <a:gd name="T23" fmla="*/ 605 h 657"/>
                <a:gd name="T24" fmla="*/ 610 w 610"/>
                <a:gd name="T25" fmla="*/ 599 h 657"/>
                <a:gd name="T26" fmla="*/ 610 w 610"/>
                <a:gd name="T27" fmla="*/ 341 h 657"/>
                <a:gd name="T28" fmla="*/ 589 w 610"/>
                <a:gd name="T29" fmla="*/ 281 h 657"/>
                <a:gd name="T30" fmla="*/ 17 w 610"/>
                <a:gd name="T31" fmla="*/ 0 h 657"/>
                <a:gd name="T32" fmla="*/ 0 w 610"/>
                <a:gd name="T33" fmla="*/ 17 h 657"/>
                <a:gd name="T34" fmla="*/ 0 w 610"/>
                <a:gd name="T35" fmla="*/ 331 h 657"/>
                <a:gd name="T36" fmla="*/ 17 w 610"/>
                <a:gd name="T37" fmla="*/ 378 h 657"/>
                <a:gd name="T38" fmla="*/ 17 w 610"/>
                <a:gd name="T3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0" h="657">
                  <a:moveTo>
                    <a:pt x="263" y="645"/>
                  </a:moveTo>
                  <a:lnTo>
                    <a:pt x="108" y="645"/>
                  </a:lnTo>
                  <a:lnTo>
                    <a:pt x="113" y="657"/>
                  </a:lnTo>
                  <a:lnTo>
                    <a:pt x="263" y="657"/>
                  </a:lnTo>
                  <a:lnTo>
                    <a:pt x="263" y="645"/>
                  </a:lnTo>
                  <a:moveTo>
                    <a:pt x="472" y="645"/>
                  </a:moveTo>
                  <a:lnTo>
                    <a:pt x="353" y="645"/>
                  </a:lnTo>
                  <a:lnTo>
                    <a:pt x="353" y="657"/>
                  </a:lnTo>
                  <a:lnTo>
                    <a:pt x="436" y="657"/>
                  </a:lnTo>
                  <a:lnTo>
                    <a:pt x="472" y="645"/>
                  </a:lnTo>
                  <a:moveTo>
                    <a:pt x="589" y="281"/>
                  </a:moveTo>
                  <a:lnTo>
                    <a:pt x="589" y="605"/>
                  </a:lnTo>
                  <a:lnTo>
                    <a:pt x="610" y="599"/>
                  </a:lnTo>
                  <a:lnTo>
                    <a:pt x="610" y="341"/>
                  </a:lnTo>
                  <a:lnTo>
                    <a:pt x="589" y="281"/>
                  </a:lnTo>
                  <a:moveTo>
                    <a:pt x="17" y="0"/>
                  </a:moveTo>
                  <a:lnTo>
                    <a:pt x="0" y="17"/>
                  </a:lnTo>
                  <a:lnTo>
                    <a:pt x="0" y="331"/>
                  </a:lnTo>
                  <a:lnTo>
                    <a:pt x="17" y="378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4"/>
            <p:cNvSpPr>
              <a:spLocks/>
            </p:cNvSpPr>
            <p:nvPr userDrawn="1"/>
          </p:nvSpPr>
          <p:spPr bwMode="gray">
            <a:xfrm>
              <a:off x="8098521" y="2548816"/>
              <a:ext cx="1703833" cy="2314473"/>
            </a:xfrm>
            <a:custGeom>
              <a:avLst/>
              <a:gdLst>
                <a:gd name="T0" fmla="*/ 589 w 589"/>
                <a:gd name="T1" fmla="*/ 804 h 804"/>
                <a:gd name="T2" fmla="*/ 294 w 589"/>
                <a:gd name="T3" fmla="*/ 804 h 804"/>
                <a:gd name="T4" fmla="*/ 33 w 589"/>
                <a:gd name="T5" fmla="*/ 804 h 804"/>
                <a:gd name="T6" fmla="*/ 0 w 589"/>
                <a:gd name="T7" fmla="*/ 771 h 804"/>
                <a:gd name="T8" fmla="*/ 0 w 589"/>
                <a:gd name="T9" fmla="*/ 134 h 804"/>
                <a:gd name="T10" fmla="*/ 127 w 589"/>
                <a:gd name="T11" fmla="*/ 0 h 804"/>
                <a:gd name="T12" fmla="*/ 589 w 589"/>
                <a:gd name="T13" fmla="*/ 0 h 804"/>
                <a:gd name="T14" fmla="*/ 589 w 589"/>
                <a:gd name="T15" fmla="*/ 402 h 804"/>
                <a:gd name="T16" fmla="*/ 589 w 589"/>
                <a:gd name="T1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804">
                  <a:moveTo>
                    <a:pt x="589" y="804"/>
                  </a:moveTo>
                  <a:cubicBezTo>
                    <a:pt x="294" y="804"/>
                    <a:pt x="294" y="804"/>
                    <a:pt x="294" y="804"/>
                  </a:cubicBezTo>
                  <a:cubicBezTo>
                    <a:pt x="33" y="804"/>
                    <a:pt x="33" y="804"/>
                    <a:pt x="33" y="804"/>
                  </a:cubicBezTo>
                  <a:cubicBezTo>
                    <a:pt x="15" y="804"/>
                    <a:pt x="0" y="789"/>
                    <a:pt x="0" y="77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89" y="804"/>
                    <a:pt x="589" y="804"/>
                    <a:pt x="589" y="8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5"/>
            <p:cNvSpPr>
              <a:spLocks/>
            </p:cNvSpPr>
            <p:nvPr userDrawn="1"/>
          </p:nvSpPr>
          <p:spPr bwMode="gray">
            <a:xfrm>
              <a:off x="8098521" y="2548816"/>
              <a:ext cx="366383" cy="384257"/>
            </a:xfrm>
            <a:custGeom>
              <a:avLst/>
              <a:gdLst>
                <a:gd name="T0" fmla="*/ 123 w 123"/>
                <a:gd name="T1" fmla="*/ 0 h 129"/>
                <a:gd name="T2" fmla="*/ 123 w 123"/>
                <a:gd name="T3" fmla="*/ 129 h 129"/>
                <a:gd name="T4" fmla="*/ 0 w 123"/>
                <a:gd name="T5" fmla="*/ 129 h 129"/>
                <a:gd name="T6" fmla="*/ 123 w 123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9">
                  <a:moveTo>
                    <a:pt x="123" y="0"/>
                  </a:moveTo>
                  <a:lnTo>
                    <a:pt x="123" y="129"/>
                  </a:lnTo>
                  <a:lnTo>
                    <a:pt x="0" y="12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6"/>
            <p:cNvSpPr>
              <a:spLocks/>
            </p:cNvSpPr>
            <p:nvPr userDrawn="1"/>
          </p:nvSpPr>
          <p:spPr bwMode="gray">
            <a:xfrm>
              <a:off x="9802354" y="2548816"/>
              <a:ext cx="62552" cy="2314473"/>
            </a:xfrm>
            <a:custGeom>
              <a:avLst/>
              <a:gdLst>
                <a:gd name="T0" fmla="*/ 0 w 21"/>
                <a:gd name="T1" fmla="*/ 804 h 804"/>
                <a:gd name="T2" fmla="*/ 0 w 21"/>
                <a:gd name="T3" fmla="*/ 804 h 804"/>
                <a:gd name="T4" fmla="*/ 0 w 21"/>
                <a:gd name="T5" fmla="*/ 0 h 804"/>
                <a:gd name="T6" fmla="*/ 0 w 21"/>
                <a:gd name="T7" fmla="*/ 0 h 804"/>
                <a:gd name="T8" fmla="*/ 21 w 21"/>
                <a:gd name="T9" fmla="*/ 21 h 804"/>
                <a:gd name="T10" fmla="*/ 21 w 21"/>
                <a:gd name="T11" fmla="*/ 783 h 804"/>
                <a:gd name="T12" fmla="*/ 0 w 21"/>
                <a:gd name="T13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804">
                  <a:moveTo>
                    <a:pt x="0" y="804"/>
                  </a:moveTo>
                  <a:cubicBezTo>
                    <a:pt x="0" y="804"/>
                    <a:pt x="0" y="804"/>
                    <a:pt x="0" y="8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21" y="9"/>
                    <a:pt x="21" y="21"/>
                  </a:cubicBezTo>
                  <a:cubicBezTo>
                    <a:pt x="21" y="783"/>
                    <a:pt x="21" y="783"/>
                    <a:pt x="21" y="783"/>
                  </a:cubicBezTo>
                  <a:cubicBezTo>
                    <a:pt x="21" y="795"/>
                    <a:pt x="12" y="804"/>
                    <a:pt x="0" y="804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7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8"/>
            <p:cNvSpPr>
              <a:spLocks/>
            </p:cNvSpPr>
            <p:nvPr userDrawn="1"/>
          </p:nvSpPr>
          <p:spPr bwMode="gray">
            <a:xfrm>
              <a:off x="8158096" y="3233924"/>
              <a:ext cx="1537024" cy="828087"/>
            </a:xfrm>
            <a:custGeom>
              <a:avLst/>
              <a:gdLst>
                <a:gd name="T0" fmla="*/ 0 w 516"/>
                <a:gd name="T1" fmla="*/ 0 h 278"/>
                <a:gd name="T2" fmla="*/ 0 w 516"/>
                <a:gd name="T3" fmla="*/ 278 h 278"/>
                <a:gd name="T4" fmla="*/ 516 w 516"/>
                <a:gd name="T5" fmla="*/ 278 h 278"/>
                <a:gd name="T6" fmla="*/ 516 w 516"/>
                <a:gd name="T7" fmla="*/ 274 h 278"/>
                <a:gd name="T8" fmla="*/ 4 w 516"/>
                <a:gd name="T9" fmla="*/ 274 h 278"/>
                <a:gd name="T10" fmla="*/ 4 w 516"/>
                <a:gd name="T11" fmla="*/ 0 h 278"/>
                <a:gd name="T12" fmla="*/ 0 w 516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278">
                  <a:moveTo>
                    <a:pt x="0" y="0"/>
                  </a:moveTo>
                  <a:lnTo>
                    <a:pt x="0" y="278"/>
                  </a:lnTo>
                  <a:lnTo>
                    <a:pt x="516" y="278"/>
                  </a:lnTo>
                  <a:lnTo>
                    <a:pt x="516" y="274"/>
                  </a:lnTo>
                  <a:lnTo>
                    <a:pt x="4" y="274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9"/>
            <p:cNvSpPr>
              <a:spLocks noChangeArrowheads="1"/>
            </p:cNvSpPr>
            <p:nvPr userDrawn="1"/>
          </p:nvSpPr>
          <p:spPr bwMode="gray">
            <a:xfrm>
              <a:off x="8631715" y="3642011"/>
              <a:ext cx="178724" cy="41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20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21"/>
            <p:cNvSpPr>
              <a:spLocks noChangeArrowheads="1"/>
            </p:cNvSpPr>
            <p:nvPr userDrawn="1"/>
          </p:nvSpPr>
          <p:spPr bwMode="gray">
            <a:xfrm>
              <a:off x="8855118" y="3502009"/>
              <a:ext cx="178724" cy="55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22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23"/>
            <p:cNvSpPr>
              <a:spLocks noChangeArrowheads="1"/>
            </p:cNvSpPr>
            <p:nvPr userDrawn="1"/>
          </p:nvSpPr>
          <p:spPr bwMode="gray">
            <a:xfrm>
              <a:off x="9078524" y="3359030"/>
              <a:ext cx="175744" cy="697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24"/>
            <p:cNvSpPr>
              <a:spLocks noChangeArrowheads="1"/>
            </p:cNvSpPr>
            <p:nvPr userDrawn="1"/>
          </p:nvSpPr>
          <p:spPr bwMode="gray">
            <a:xfrm>
              <a:off x="8223628" y="3948819"/>
              <a:ext cx="59575" cy="107234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25"/>
            <p:cNvSpPr>
              <a:spLocks noChangeArrowheads="1"/>
            </p:cNvSpPr>
            <p:nvPr userDrawn="1"/>
          </p:nvSpPr>
          <p:spPr bwMode="gray">
            <a:xfrm>
              <a:off x="9662355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26"/>
            <p:cNvSpPr>
              <a:spLocks noChangeArrowheads="1"/>
            </p:cNvSpPr>
            <p:nvPr userDrawn="1"/>
          </p:nvSpPr>
          <p:spPr bwMode="gray">
            <a:xfrm>
              <a:off x="9561078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27"/>
            <p:cNvSpPr>
              <a:spLocks noChangeArrowheads="1"/>
            </p:cNvSpPr>
            <p:nvPr userDrawn="1"/>
          </p:nvSpPr>
          <p:spPr bwMode="gray">
            <a:xfrm>
              <a:off x="8321927" y="3883287"/>
              <a:ext cx="59575" cy="172766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28"/>
            <p:cNvSpPr>
              <a:spLocks/>
            </p:cNvSpPr>
            <p:nvPr userDrawn="1"/>
          </p:nvSpPr>
          <p:spPr bwMode="gray">
            <a:xfrm>
              <a:off x="8590012" y="1881581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29"/>
            <p:cNvSpPr>
              <a:spLocks/>
            </p:cNvSpPr>
            <p:nvPr userDrawn="1"/>
          </p:nvSpPr>
          <p:spPr bwMode="gray">
            <a:xfrm>
              <a:off x="8590012" y="1816049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30"/>
            <p:cNvSpPr>
              <a:spLocks/>
            </p:cNvSpPr>
            <p:nvPr userDrawn="1"/>
          </p:nvSpPr>
          <p:spPr bwMode="gray">
            <a:xfrm>
              <a:off x="8590012" y="1753496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31"/>
            <p:cNvSpPr>
              <a:spLocks/>
            </p:cNvSpPr>
            <p:nvPr userDrawn="1"/>
          </p:nvSpPr>
          <p:spPr bwMode="gray">
            <a:xfrm>
              <a:off x="8590012" y="1690942"/>
              <a:ext cx="259148" cy="38724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32"/>
            <p:cNvSpPr>
              <a:spLocks/>
            </p:cNvSpPr>
            <p:nvPr userDrawn="1"/>
          </p:nvSpPr>
          <p:spPr bwMode="gray">
            <a:xfrm>
              <a:off x="8590012" y="1625410"/>
              <a:ext cx="259148" cy="41702"/>
            </a:xfrm>
            <a:custGeom>
              <a:avLst/>
              <a:gdLst>
                <a:gd name="T0" fmla="*/ 86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6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6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33"/>
            <p:cNvSpPr>
              <a:spLocks/>
            </p:cNvSpPr>
            <p:nvPr userDrawn="1"/>
          </p:nvSpPr>
          <p:spPr bwMode="gray">
            <a:xfrm>
              <a:off x="9182778" y="1881581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34"/>
            <p:cNvSpPr>
              <a:spLocks/>
            </p:cNvSpPr>
            <p:nvPr userDrawn="1"/>
          </p:nvSpPr>
          <p:spPr bwMode="gray">
            <a:xfrm>
              <a:off x="9182778" y="1816049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35"/>
            <p:cNvSpPr>
              <a:spLocks/>
            </p:cNvSpPr>
            <p:nvPr userDrawn="1"/>
          </p:nvSpPr>
          <p:spPr bwMode="gray">
            <a:xfrm>
              <a:off x="9182778" y="175349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36"/>
            <p:cNvSpPr>
              <a:spLocks/>
            </p:cNvSpPr>
            <p:nvPr userDrawn="1"/>
          </p:nvSpPr>
          <p:spPr bwMode="gray">
            <a:xfrm>
              <a:off x="9182778" y="1690942"/>
              <a:ext cx="262128" cy="38724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37"/>
            <p:cNvSpPr>
              <a:spLocks/>
            </p:cNvSpPr>
            <p:nvPr userDrawn="1"/>
          </p:nvSpPr>
          <p:spPr bwMode="gray">
            <a:xfrm>
              <a:off x="9182778" y="162541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8"/>
            <p:cNvSpPr>
              <a:spLocks/>
            </p:cNvSpPr>
            <p:nvPr userDrawn="1"/>
          </p:nvSpPr>
          <p:spPr bwMode="gray">
            <a:xfrm>
              <a:off x="9182778" y="1556900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39"/>
            <p:cNvSpPr>
              <a:spLocks/>
            </p:cNvSpPr>
            <p:nvPr userDrawn="1"/>
          </p:nvSpPr>
          <p:spPr bwMode="gray">
            <a:xfrm>
              <a:off x="9182778" y="1494346"/>
              <a:ext cx="262128" cy="41702"/>
            </a:xfrm>
            <a:custGeom>
              <a:avLst/>
              <a:gdLst>
                <a:gd name="T0" fmla="*/ 87 w 90"/>
                <a:gd name="T1" fmla="*/ 0 h 14"/>
                <a:gd name="T2" fmla="*/ 3 w 90"/>
                <a:gd name="T3" fmla="*/ 0 h 14"/>
                <a:gd name="T4" fmla="*/ 0 w 90"/>
                <a:gd name="T5" fmla="*/ 3 h 14"/>
                <a:gd name="T6" fmla="*/ 0 w 90"/>
                <a:gd name="T7" fmla="*/ 11 h 14"/>
                <a:gd name="T8" fmla="*/ 3 w 90"/>
                <a:gd name="T9" fmla="*/ 14 h 14"/>
                <a:gd name="T10" fmla="*/ 87 w 90"/>
                <a:gd name="T11" fmla="*/ 14 h 14"/>
                <a:gd name="T12" fmla="*/ 90 w 90"/>
                <a:gd name="T13" fmla="*/ 11 h 14"/>
                <a:gd name="T14" fmla="*/ 90 w 90"/>
                <a:gd name="T15" fmla="*/ 3 h 14"/>
                <a:gd name="T16" fmla="*/ 87 w 9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4"/>
                    <a:pt x="3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8" y="14"/>
                    <a:pt x="90" y="13"/>
                    <a:pt x="90" y="11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1"/>
                    <a:pt x="88" y="0"/>
                    <a:pt x="87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40"/>
            <p:cNvSpPr>
              <a:spLocks/>
            </p:cNvSpPr>
            <p:nvPr userDrawn="1"/>
          </p:nvSpPr>
          <p:spPr bwMode="gray">
            <a:xfrm>
              <a:off x="8887885" y="1881581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41"/>
            <p:cNvSpPr>
              <a:spLocks/>
            </p:cNvSpPr>
            <p:nvPr userDrawn="1"/>
          </p:nvSpPr>
          <p:spPr bwMode="gray">
            <a:xfrm>
              <a:off x="8887885" y="1816049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42"/>
            <p:cNvSpPr>
              <a:spLocks/>
            </p:cNvSpPr>
            <p:nvPr userDrawn="1"/>
          </p:nvSpPr>
          <p:spPr bwMode="gray">
            <a:xfrm>
              <a:off x="8887885" y="175349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43"/>
            <p:cNvSpPr>
              <a:spLocks/>
            </p:cNvSpPr>
            <p:nvPr userDrawn="1"/>
          </p:nvSpPr>
          <p:spPr bwMode="gray">
            <a:xfrm>
              <a:off x="8887885" y="1690942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44"/>
            <p:cNvSpPr>
              <a:spLocks/>
            </p:cNvSpPr>
            <p:nvPr userDrawn="1"/>
          </p:nvSpPr>
          <p:spPr bwMode="gray">
            <a:xfrm>
              <a:off x="8887885" y="162541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45"/>
            <p:cNvSpPr>
              <a:spLocks/>
            </p:cNvSpPr>
            <p:nvPr userDrawn="1"/>
          </p:nvSpPr>
          <p:spPr bwMode="gray">
            <a:xfrm>
              <a:off x="8887885" y="1556900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46"/>
            <p:cNvSpPr>
              <a:spLocks/>
            </p:cNvSpPr>
            <p:nvPr userDrawn="1"/>
          </p:nvSpPr>
          <p:spPr bwMode="gray">
            <a:xfrm>
              <a:off x="8887885" y="1494346"/>
              <a:ext cx="256171" cy="41702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47"/>
            <p:cNvSpPr>
              <a:spLocks/>
            </p:cNvSpPr>
            <p:nvPr userDrawn="1"/>
          </p:nvSpPr>
          <p:spPr bwMode="gray">
            <a:xfrm>
              <a:off x="8887885" y="1431794"/>
              <a:ext cx="256171" cy="38724"/>
            </a:xfrm>
            <a:custGeom>
              <a:avLst/>
              <a:gdLst>
                <a:gd name="T0" fmla="*/ 86 w 89"/>
                <a:gd name="T1" fmla="*/ 0 h 14"/>
                <a:gd name="T2" fmla="*/ 3 w 89"/>
                <a:gd name="T3" fmla="*/ 0 h 14"/>
                <a:gd name="T4" fmla="*/ 0 w 89"/>
                <a:gd name="T5" fmla="*/ 3 h 14"/>
                <a:gd name="T6" fmla="*/ 0 w 89"/>
                <a:gd name="T7" fmla="*/ 11 h 14"/>
                <a:gd name="T8" fmla="*/ 3 w 89"/>
                <a:gd name="T9" fmla="*/ 14 h 14"/>
                <a:gd name="T10" fmla="*/ 86 w 89"/>
                <a:gd name="T11" fmla="*/ 14 h 14"/>
                <a:gd name="T12" fmla="*/ 89 w 89"/>
                <a:gd name="T13" fmla="*/ 11 h 14"/>
                <a:gd name="T14" fmla="*/ 89 w 89"/>
                <a:gd name="T15" fmla="*/ 3 h 14"/>
                <a:gd name="T16" fmla="*/ 86 w 8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4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4"/>
                    <a:pt x="89" y="13"/>
                    <a:pt x="89" y="1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1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8"/>
            <p:cNvSpPr>
              <a:spLocks/>
            </p:cNvSpPr>
            <p:nvPr userDrawn="1"/>
          </p:nvSpPr>
          <p:spPr bwMode="gray">
            <a:xfrm>
              <a:off x="8887885" y="1366262"/>
              <a:ext cx="256171" cy="4170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49"/>
            <p:cNvSpPr>
              <a:spLocks/>
            </p:cNvSpPr>
            <p:nvPr userDrawn="1"/>
          </p:nvSpPr>
          <p:spPr bwMode="gray">
            <a:xfrm>
              <a:off x="8887885" y="1300730"/>
              <a:ext cx="256171" cy="44682"/>
            </a:xfrm>
            <a:custGeom>
              <a:avLst/>
              <a:gdLst>
                <a:gd name="T0" fmla="*/ 86 w 89"/>
                <a:gd name="T1" fmla="*/ 0 h 15"/>
                <a:gd name="T2" fmla="*/ 3 w 89"/>
                <a:gd name="T3" fmla="*/ 0 h 15"/>
                <a:gd name="T4" fmla="*/ 0 w 89"/>
                <a:gd name="T5" fmla="*/ 4 h 15"/>
                <a:gd name="T6" fmla="*/ 0 w 89"/>
                <a:gd name="T7" fmla="*/ 12 h 15"/>
                <a:gd name="T8" fmla="*/ 3 w 89"/>
                <a:gd name="T9" fmla="*/ 15 h 15"/>
                <a:gd name="T10" fmla="*/ 86 w 89"/>
                <a:gd name="T11" fmla="*/ 15 h 15"/>
                <a:gd name="T12" fmla="*/ 89 w 89"/>
                <a:gd name="T13" fmla="*/ 12 h 15"/>
                <a:gd name="T14" fmla="*/ 89 w 89"/>
                <a:gd name="T15" fmla="*/ 4 h 15"/>
                <a:gd name="T16" fmla="*/ 86 w 89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5">
                  <a:moveTo>
                    <a:pt x="8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3"/>
                    <a:pt x="89" y="1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2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50"/>
            <p:cNvSpPr>
              <a:spLocks/>
            </p:cNvSpPr>
            <p:nvPr userDrawn="1"/>
          </p:nvSpPr>
          <p:spPr bwMode="gray">
            <a:xfrm>
              <a:off x="8464906" y="1127963"/>
              <a:ext cx="1102130" cy="109915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2 w 381"/>
                <a:gd name="T17" fmla="*/ 322 h 381"/>
                <a:gd name="T18" fmla="*/ 190 w 381"/>
                <a:gd name="T19" fmla="*/ 376 h 381"/>
                <a:gd name="T20" fmla="*/ 59 w 381"/>
                <a:gd name="T21" fmla="*/ 322 h 381"/>
                <a:gd name="T22" fmla="*/ 4 w 381"/>
                <a:gd name="T23" fmla="*/ 190 h 381"/>
                <a:gd name="T24" fmla="*/ 59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2" y="322"/>
                  </a:cubicBezTo>
                  <a:cubicBezTo>
                    <a:pt x="288" y="356"/>
                    <a:pt x="242" y="376"/>
                    <a:pt x="190" y="376"/>
                  </a:cubicBezTo>
                  <a:cubicBezTo>
                    <a:pt x="139" y="376"/>
                    <a:pt x="92" y="356"/>
                    <a:pt x="59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9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51"/>
            <p:cNvSpPr>
              <a:spLocks/>
            </p:cNvSpPr>
            <p:nvPr userDrawn="1"/>
          </p:nvSpPr>
          <p:spPr bwMode="gray">
            <a:xfrm>
              <a:off x="6898094" y="3320308"/>
              <a:ext cx="634468" cy="717875"/>
            </a:xfrm>
            <a:custGeom>
              <a:avLst/>
              <a:gdLst>
                <a:gd name="T0" fmla="*/ 0 w 213"/>
                <a:gd name="T1" fmla="*/ 0 h 241"/>
                <a:gd name="T2" fmla="*/ 0 w 213"/>
                <a:gd name="T3" fmla="*/ 241 h 241"/>
                <a:gd name="T4" fmla="*/ 213 w 213"/>
                <a:gd name="T5" fmla="*/ 241 h 241"/>
                <a:gd name="T6" fmla="*/ 213 w 213"/>
                <a:gd name="T7" fmla="*/ 227 h 241"/>
                <a:gd name="T8" fmla="*/ 15 w 213"/>
                <a:gd name="T9" fmla="*/ 227 h 241"/>
                <a:gd name="T10" fmla="*/ 15 w 213"/>
                <a:gd name="T11" fmla="*/ 0 h 241"/>
                <a:gd name="T12" fmla="*/ 0 w 213"/>
                <a:gd name="T13" fmla="*/ 0 h 241"/>
                <a:gd name="T14" fmla="*/ 0 w 213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1">
                  <a:moveTo>
                    <a:pt x="0" y="0"/>
                  </a:moveTo>
                  <a:lnTo>
                    <a:pt x="0" y="241"/>
                  </a:lnTo>
                  <a:lnTo>
                    <a:pt x="213" y="241"/>
                  </a:lnTo>
                  <a:lnTo>
                    <a:pt x="213" y="227"/>
                  </a:lnTo>
                  <a:lnTo>
                    <a:pt x="15" y="22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52"/>
            <p:cNvSpPr>
              <a:spLocks noChangeArrowheads="1"/>
            </p:cNvSpPr>
            <p:nvPr userDrawn="1"/>
          </p:nvSpPr>
          <p:spPr bwMode="gray">
            <a:xfrm>
              <a:off x="6871285" y="3409670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53"/>
            <p:cNvSpPr>
              <a:spLocks/>
            </p:cNvSpPr>
            <p:nvPr userDrawn="1"/>
          </p:nvSpPr>
          <p:spPr bwMode="gray">
            <a:xfrm>
              <a:off x="6871285" y="3409670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54"/>
            <p:cNvSpPr>
              <a:spLocks noChangeArrowheads="1"/>
            </p:cNvSpPr>
            <p:nvPr userDrawn="1"/>
          </p:nvSpPr>
          <p:spPr bwMode="gray">
            <a:xfrm>
              <a:off x="6871285" y="3496052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55"/>
            <p:cNvSpPr>
              <a:spLocks/>
            </p:cNvSpPr>
            <p:nvPr userDrawn="1"/>
          </p:nvSpPr>
          <p:spPr bwMode="gray">
            <a:xfrm>
              <a:off x="6871285" y="3496052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56"/>
            <p:cNvSpPr>
              <a:spLocks noChangeArrowheads="1"/>
            </p:cNvSpPr>
            <p:nvPr userDrawn="1"/>
          </p:nvSpPr>
          <p:spPr bwMode="gray">
            <a:xfrm>
              <a:off x="6871285" y="3579456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57"/>
            <p:cNvSpPr>
              <a:spLocks/>
            </p:cNvSpPr>
            <p:nvPr userDrawn="1"/>
          </p:nvSpPr>
          <p:spPr bwMode="gray">
            <a:xfrm>
              <a:off x="6871285" y="3579456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58"/>
            <p:cNvSpPr>
              <a:spLocks noChangeArrowheads="1"/>
            </p:cNvSpPr>
            <p:nvPr userDrawn="1"/>
          </p:nvSpPr>
          <p:spPr bwMode="gray">
            <a:xfrm>
              <a:off x="6871285" y="3665840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59"/>
            <p:cNvSpPr>
              <a:spLocks/>
            </p:cNvSpPr>
            <p:nvPr userDrawn="1"/>
          </p:nvSpPr>
          <p:spPr bwMode="gray">
            <a:xfrm>
              <a:off x="6871285" y="3665840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60"/>
            <p:cNvSpPr>
              <a:spLocks noChangeArrowheads="1"/>
            </p:cNvSpPr>
            <p:nvPr userDrawn="1"/>
          </p:nvSpPr>
          <p:spPr bwMode="gray">
            <a:xfrm>
              <a:off x="6871285" y="3749245"/>
              <a:ext cx="95319" cy="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61"/>
            <p:cNvSpPr>
              <a:spLocks/>
            </p:cNvSpPr>
            <p:nvPr userDrawn="1"/>
          </p:nvSpPr>
          <p:spPr bwMode="gray">
            <a:xfrm>
              <a:off x="6871285" y="3749245"/>
              <a:ext cx="95319" cy="8937"/>
            </a:xfrm>
            <a:custGeom>
              <a:avLst/>
              <a:gdLst>
                <a:gd name="T0" fmla="*/ 0 w 32"/>
                <a:gd name="T1" fmla="*/ 3 h 3"/>
                <a:gd name="T2" fmla="*/ 32 w 32"/>
                <a:gd name="T3" fmla="*/ 3 h 3"/>
                <a:gd name="T4" fmla="*/ 32 w 32"/>
                <a:gd name="T5" fmla="*/ 0 h 3"/>
                <a:gd name="T6" fmla="*/ 0 w 3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">
                  <a:moveTo>
                    <a:pt x="0" y="3"/>
                  </a:moveTo>
                  <a:lnTo>
                    <a:pt x="32" y="3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62"/>
            <p:cNvSpPr>
              <a:spLocks noChangeArrowheads="1"/>
            </p:cNvSpPr>
            <p:nvPr userDrawn="1"/>
          </p:nvSpPr>
          <p:spPr bwMode="gray">
            <a:xfrm>
              <a:off x="6871285" y="3835627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63"/>
            <p:cNvSpPr>
              <a:spLocks/>
            </p:cNvSpPr>
            <p:nvPr userDrawn="1"/>
          </p:nvSpPr>
          <p:spPr bwMode="gray">
            <a:xfrm>
              <a:off x="6871285" y="3835627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64"/>
            <p:cNvSpPr>
              <a:spLocks noChangeArrowheads="1"/>
            </p:cNvSpPr>
            <p:nvPr userDrawn="1"/>
          </p:nvSpPr>
          <p:spPr bwMode="gray">
            <a:xfrm>
              <a:off x="6871285" y="3922011"/>
              <a:ext cx="95319" cy="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65"/>
            <p:cNvSpPr>
              <a:spLocks/>
            </p:cNvSpPr>
            <p:nvPr userDrawn="1"/>
          </p:nvSpPr>
          <p:spPr bwMode="gray">
            <a:xfrm>
              <a:off x="6871285" y="3922011"/>
              <a:ext cx="95319" cy="5957"/>
            </a:xfrm>
            <a:custGeom>
              <a:avLst/>
              <a:gdLst>
                <a:gd name="T0" fmla="*/ 0 w 32"/>
                <a:gd name="T1" fmla="*/ 2 h 2"/>
                <a:gd name="T2" fmla="*/ 32 w 32"/>
                <a:gd name="T3" fmla="*/ 2 h 2"/>
                <a:gd name="T4" fmla="*/ 32 w 32"/>
                <a:gd name="T5" fmla="*/ 0 h 2"/>
                <a:gd name="T6" fmla="*/ 0 w 3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">
                  <a:moveTo>
                    <a:pt x="0" y="2"/>
                  </a:moveTo>
                  <a:lnTo>
                    <a:pt x="32" y="2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66"/>
            <p:cNvSpPr>
              <a:spLocks noChangeArrowheads="1"/>
            </p:cNvSpPr>
            <p:nvPr userDrawn="1"/>
          </p:nvSpPr>
          <p:spPr bwMode="gray">
            <a:xfrm>
              <a:off x="7449158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67"/>
            <p:cNvSpPr>
              <a:spLocks/>
            </p:cNvSpPr>
            <p:nvPr userDrawn="1"/>
          </p:nvSpPr>
          <p:spPr bwMode="gray">
            <a:xfrm>
              <a:off x="7449158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68"/>
            <p:cNvSpPr>
              <a:spLocks noChangeArrowheads="1"/>
            </p:cNvSpPr>
            <p:nvPr userDrawn="1"/>
          </p:nvSpPr>
          <p:spPr bwMode="gray">
            <a:xfrm>
              <a:off x="7362776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69"/>
            <p:cNvSpPr>
              <a:spLocks/>
            </p:cNvSpPr>
            <p:nvPr userDrawn="1"/>
          </p:nvSpPr>
          <p:spPr bwMode="gray">
            <a:xfrm>
              <a:off x="7362776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70"/>
            <p:cNvSpPr>
              <a:spLocks noChangeArrowheads="1"/>
            </p:cNvSpPr>
            <p:nvPr userDrawn="1"/>
          </p:nvSpPr>
          <p:spPr bwMode="gray">
            <a:xfrm>
              <a:off x="7276392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71"/>
            <p:cNvSpPr>
              <a:spLocks/>
            </p:cNvSpPr>
            <p:nvPr userDrawn="1"/>
          </p:nvSpPr>
          <p:spPr bwMode="gray">
            <a:xfrm>
              <a:off x="7276392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72"/>
            <p:cNvSpPr>
              <a:spLocks noChangeArrowheads="1"/>
            </p:cNvSpPr>
            <p:nvPr userDrawn="1"/>
          </p:nvSpPr>
          <p:spPr bwMode="gray">
            <a:xfrm>
              <a:off x="7190010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73"/>
            <p:cNvSpPr>
              <a:spLocks/>
            </p:cNvSpPr>
            <p:nvPr userDrawn="1"/>
          </p:nvSpPr>
          <p:spPr bwMode="gray">
            <a:xfrm>
              <a:off x="7190010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74"/>
            <p:cNvSpPr>
              <a:spLocks noChangeArrowheads="1"/>
            </p:cNvSpPr>
            <p:nvPr userDrawn="1"/>
          </p:nvSpPr>
          <p:spPr bwMode="gray">
            <a:xfrm>
              <a:off x="7106605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75"/>
            <p:cNvSpPr>
              <a:spLocks/>
            </p:cNvSpPr>
            <p:nvPr userDrawn="1"/>
          </p:nvSpPr>
          <p:spPr bwMode="gray">
            <a:xfrm>
              <a:off x="7106605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76"/>
            <p:cNvSpPr>
              <a:spLocks noChangeArrowheads="1"/>
            </p:cNvSpPr>
            <p:nvPr userDrawn="1"/>
          </p:nvSpPr>
          <p:spPr bwMode="gray">
            <a:xfrm>
              <a:off x="7020221" y="3975628"/>
              <a:ext cx="5957" cy="92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77"/>
            <p:cNvSpPr>
              <a:spLocks/>
            </p:cNvSpPr>
            <p:nvPr userDrawn="1"/>
          </p:nvSpPr>
          <p:spPr bwMode="gray">
            <a:xfrm>
              <a:off x="7020221" y="3975628"/>
              <a:ext cx="5957" cy="92342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2 w 2"/>
                <a:gd name="T5" fmla="*/ 31 h 31"/>
                <a:gd name="T6" fmla="*/ 2 w 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lnTo>
                    <a:pt x="0" y="31"/>
                  </a:lnTo>
                  <a:lnTo>
                    <a:pt x="2" y="3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78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  <a:gd name="T16" fmla="*/ 25 w 54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79"/>
            <p:cNvSpPr>
              <a:spLocks/>
            </p:cNvSpPr>
            <p:nvPr userDrawn="1"/>
          </p:nvSpPr>
          <p:spPr bwMode="gray">
            <a:xfrm>
              <a:off x="7377669" y="3347115"/>
              <a:ext cx="160851" cy="568938"/>
            </a:xfrm>
            <a:custGeom>
              <a:avLst/>
              <a:gdLst>
                <a:gd name="T0" fmla="*/ 25 w 54"/>
                <a:gd name="T1" fmla="*/ 0 h 191"/>
                <a:gd name="T2" fmla="*/ 31 w 54"/>
                <a:gd name="T3" fmla="*/ 0 h 191"/>
                <a:gd name="T4" fmla="*/ 54 w 54"/>
                <a:gd name="T5" fmla="*/ 33 h 191"/>
                <a:gd name="T6" fmla="*/ 50 w 54"/>
                <a:gd name="T7" fmla="*/ 58 h 191"/>
                <a:gd name="T8" fmla="*/ 44 w 54"/>
                <a:gd name="T9" fmla="*/ 58 h 191"/>
                <a:gd name="T10" fmla="*/ 32 w 54"/>
                <a:gd name="T11" fmla="*/ 40 h 191"/>
                <a:gd name="T12" fmla="*/ 6 w 54"/>
                <a:gd name="T13" fmla="*/ 191 h 191"/>
                <a:gd name="T14" fmla="*/ 0 w 54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1">
                  <a:moveTo>
                    <a:pt x="25" y="0"/>
                  </a:moveTo>
                  <a:lnTo>
                    <a:pt x="31" y="0"/>
                  </a:lnTo>
                  <a:lnTo>
                    <a:pt x="54" y="33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32" y="40"/>
                  </a:lnTo>
                  <a:lnTo>
                    <a:pt x="6" y="191"/>
                  </a:lnTo>
                  <a:lnTo>
                    <a:pt x="0" y="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80"/>
            <p:cNvSpPr>
              <a:spLocks/>
            </p:cNvSpPr>
            <p:nvPr userDrawn="1"/>
          </p:nvSpPr>
          <p:spPr bwMode="gray">
            <a:xfrm>
              <a:off x="7029159" y="3397755"/>
              <a:ext cx="437872" cy="518299"/>
            </a:xfrm>
            <a:custGeom>
              <a:avLst/>
              <a:gdLst>
                <a:gd name="T0" fmla="*/ 117 w 147"/>
                <a:gd name="T1" fmla="*/ 174 h 174"/>
                <a:gd name="T2" fmla="*/ 84 w 147"/>
                <a:gd name="T3" fmla="*/ 113 h 174"/>
                <a:gd name="T4" fmla="*/ 54 w 147"/>
                <a:gd name="T5" fmla="*/ 168 h 174"/>
                <a:gd name="T6" fmla="*/ 27 w 147"/>
                <a:gd name="T7" fmla="*/ 99 h 174"/>
                <a:gd name="T8" fmla="*/ 16 w 147"/>
                <a:gd name="T9" fmla="*/ 132 h 174"/>
                <a:gd name="T10" fmla="*/ 0 w 147"/>
                <a:gd name="T11" fmla="*/ 128 h 174"/>
                <a:gd name="T12" fmla="*/ 26 w 147"/>
                <a:gd name="T13" fmla="*/ 46 h 174"/>
                <a:gd name="T14" fmla="*/ 57 w 147"/>
                <a:gd name="T15" fmla="*/ 128 h 174"/>
                <a:gd name="T16" fmla="*/ 84 w 147"/>
                <a:gd name="T17" fmla="*/ 77 h 174"/>
                <a:gd name="T18" fmla="*/ 109 w 147"/>
                <a:gd name="T19" fmla="*/ 122 h 174"/>
                <a:gd name="T20" fmla="*/ 130 w 147"/>
                <a:gd name="T21" fmla="*/ 0 h 174"/>
                <a:gd name="T22" fmla="*/ 147 w 147"/>
                <a:gd name="T23" fmla="*/ 3 h 174"/>
                <a:gd name="T24" fmla="*/ 117 w 147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74">
                  <a:moveTo>
                    <a:pt x="117" y="174"/>
                  </a:moveTo>
                  <a:lnTo>
                    <a:pt x="84" y="113"/>
                  </a:lnTo>
                  <a:lnTo>
                    <a:pt x="54" y="168"/>
                  </a:lnTo>
                  <a:lnTo>
                    <a:pt x="27" y="99"/>
                  </a:lnTo>
                  <a:lnTo>
                    <a:pt x="16" y="132"/>
                  </a:lnTo>
                  <a:lnTo>
                    <a:pt x="0" y="128"/>
                  </a:lnTo>
                  <a:lnTo>
                    <a:pt x="26" y="46"/>
                  </a:lnTo>
                  <a:lnTo>
                    <a:pt x="57" y="128"/>
                  </a:lnTo>
                  <a:lnTo>
                    <a:pt x="84" y="77"/>
                  </a:lnTo>
                  <a:lnTo>
                    <a:pt x="109" y="122"/>
                  </a:lnTo>
                  <a:lnTo>
                    <a:pt x="130" y="0"/>
                  </a:lnTo>
                  <a:lnTo>
                    <a:pt x="147" y="3"/>
                  </a:lnTo>
                  <a:lnTo>
                    <a:pt x="117" y="174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81"/>
            <p:cNvSpPr>
              <a:spLocks/>
            </p:cNvSpPr>
            <p:nvPr userDrawn="1"/>
          </p:nvSpPr>
          <p:spPr bwMode="gray">
            <a:xfrm>
              <a:off x="7338946" y="3347115"/>
              <a:ext cx="181702" cy="172766"/>
            </a:xfrm>
            <a:custGeom>
              <a:avLst/>
              <a:gdLst>
                <a:gd name="T0" fmla="*/ 57 w 61"/>
                <a:gd name="T1" fmla="*/ 58 h 58"/>
                <a:gd name="T2" fmla="*/ 33 w 61"/>
                <a:gd name="T3" fmla="*/ 24 h 58"/>
                <a:gd name="T4" fmla="*/ 0 w 61"/>
                <a:gd name="T5" fmla="*/ 48 h 58"/>
                <a:gd name="T6" fmla="*/ 4 w 61"/>
                <a:gd name="T7" fmla="*/ 23 h 58"/>
                <a:gd name="T8" fmla="*/ 38 w 61"/>
                <a:gd name="T9" fmla="*/ 0 h 58"/>
                <a:gd name="T10" fmla="*/ 61 w 61"/>
                <a:gd name="T11" fmla="*/ 33 h 58"/>
                <a:gd name="T12" fmla="*/ 57 w 61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8">
                  <a:moveTo>
                    <a:pt x="57" y="58"/>
                  </a:moveTo>
                  <a:lnTo>
                    <a:pt x="33" y="24"/>
                  </a:lnTo>
                  <a:lnTo>
                    <a:pt x="0" y="48"/>
                  </a:lnTo>
                  <a:lnTo>
                    <a:pt x="4" y="23"/>
                  </a:lnTo>
                  <a:lnTo>
                    <a:pt x="38" y="0"/>
                  </a:lnTo>
                  <a:lnTo>
                    <a:pt x="61" y="33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82"/>
            <p:cNvSpPr>
              <a:spLocks/>
            </p:cNvSpPr>
            <p:nvPr userDrawn="1"/>
          </p:nvSpPr>
          <p:spPr bwMode="gray">
            <a:xfrm>
              <a:off x="7279372" y="3627116"/>
              <a:ext cx="77447" cy="134044"/>
            </a:xfrm>
            <a:custGeom>
              <a:avLst/>
              <a:gdLst>
                <a:gd name="T0" fmla="*/ 0 w 26"/>
                <a:gd name="T1" fmla="*/ 0 h 45"/>
                <a:gd name="T2" fmla="*/ 6 w 26"/>
                <a:gd name="T3" fmla="*/ 0 h 45"/>
                <a:gd name="T4" fmla="*/ 26 w 26"/>
                <a:gd name="T5" fmla="*/ 37 h 45"/>
                <a:gd name="T6" fmla="*/ 25 w 26"/>
                <a:gd name="T7" fmla="*/ 45 h 45"/>
                <a:gd name="T8" fmla="*/ 0 w 2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5">
                  <a:moveTo>
                    <a:pt x="0" y="0"/>
                  </a:moveTo>
                  <a:lnTo>
                    <a:pt x="6" y="0"/>
                  </a:lnTo>
                  <a:lnTo>
                    <a:pt x="26" y="37"/>
                  </a:lnTo>
                  <a:lnTo>
                    <a:pt x="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83"/>
            <p:cNvSpPr>
              <a:spLocks/>
            </p:cNvSpPr>
            <p:nvPr userDrawn="1"/>
          </p:nvSpPr>
          <p:spPr bwMode="gray">
            <a:xfrm>
              <a:off x="7190010" y="3734350"/>
              <a:ext cx="98297" cy="163831"/>
            </a:xfrm>
            <a:custGeom>
              <a:avLst/>
              <a:gdLst>
                <a:gd name="T0" fmla="*/ 0 w 33"/>
                <a:gd name="T1" fmla="*/ 55 h 55"/>
                <a:gd name="T2" fmla="*/ 6 w 33"/>
                <a:gd name="T3" fmla="*/ 55 h 55"/>
                <a:gd name="T4" fmla="*/ 33 w 33"/>
                <a:gd name="T5" fmla="*/ 7 h 55"/>
                <a:gd name="T6" fmla="*/ 30 w 33"/>
                <a:gd name="T7" fmla="*/ 0 h 55"/>
                <a:gd name="T8" fmla="*/ 0 w 3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5">
                  <a:moveTo>
                    <a:pt x="0" y="55"/>
                  </a:moveTo>
                  <a:lnTo>
                    <a:pt x="6" y="55"/>
                  </a:lnTo>
                  <a:lnTo>
                    <a:pt x="33" y="7"/>
                  </a:lnTo>
                  <a:lnTo>
                    <a:pt x="3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84"/>
            <p:cNvSpPr>
              <a:spLocks/>
            </p:cNvSpPr>
            <p:nvPr userDrawn="1"/>
          </p:nvSpPr>
          <p:spPr bwMode="gray">
            <a:xfrm>
              <a:off x="7106605" y="3534776"/>
              <a:ext cx="101277" cy="244256"/>
            </a:xfrm>
            <a:custGeom>
              <a:avLst/>
              <a:gdLst>
                <a:gd name="T0" fmla="*/ 0 w 34"/>
                <a:gd name="T1" fmla="*/ 0 h 82"/>
                <a:gd name="T2" fmla="*/ 6 w 34"/>
                <a:gd name="T3" fmla="*/ 0 h 82"/>
                <a:gd name="T4" fmla="*/ 34 w 34"/>
                <a:gd name="T5" fmla="*/ 76 h 82"/>
                <a:gd name="T6" fmla="*/ 31 w 34"/>
                <a:gd name="T7" fmla="*/ 82 h 82"/>
                <a:gd name="T8" fmla="*/ 0 w 34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2">
                  <a:moveTo>
                    <a:pt x="0" y="0"/>
                  </a:moveTo>
                  <a:lnTo>
                    <a:pt x="6" y="0"/>
                  </a:lnTo>
                  <a:lnTo>
                    <a:pt x="34" y="76"/>
                  </a:lnTo>
                  <a:lnTo>
                    <a:pt x="31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85"/>
            <p:cNvSpPr>
              <a:spLocks/>
            </p:cNvSpPr>
            <p:nvPr userDrawn="1"/>
          </p:nvSpPr>
          <p:spPr bwMode="gray">
            <a:xfrm>
              <a:off x="7076818" y="3692648"/>
              <a:ext cx="44680" cy="98299"/>
            </a:xfrm>
            <a:custGeom>
              <a:avLst/>
              <a:gdLst>
                <a:gd name="T0" fmla="*/ 0 w 15"/>
                <a:gd name="T1" fmla="*/ 33 h 33"/>
                <a:gd name="T2" fmla="*/ 6 w 15"/>
                <a:gd name="T3" fmla="*/ 33 h 33"/>
                <a:gd name="T4" fmla="*/ 15 w 15"/>
                <a:gd name="T5" fmla="*/ 7 h 33"/>
                <a:gd name="T6" fmla="*/ 11 w 15"/>
                <a:gd name="T7" fmla="*/ 0 h 33"/>
                <a:gd name="T8" fmla="*/ 0 w 15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3">
                  <a:moveTo>
                    <a:pt x="0" y="33"/>
                  </a:moveTo>
                  <a:lnTo>
                    <a:pt x="6" y="33"/>
                  </a:lnTo>
                  <a:lnTo>
                    <a:pt x="15" y="7"/>
                  </a:lnTo>
                  <a:lnTo>
                    <a:pt x="1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86"/>
            <p:cNvSpPr>
              <a:spLocks/>
            </p:cNvSpPr>
            <p:nvPr userDrawn="1"/>
          </p:nvSpPr>
          <p:spPr bwMode="gray">
            <a:xfrm>
              <a:off x="6653839" y="3147542"/>
              <a:ext cx="1105107" cy="1096172"/>
            </a:xfrm>
            <a:custGeom>
              <a:avLst/>
              <a:gdLst>
                <a:gd name="T0" fmla="*/ 378 w 381"/>
                <a:gd name="T1" fmla="*/ 190 h 381"/>
                <a:gd name="T2" fmla="*/ 381 w 381"/>
                <a:gd name="T3" fmla="*/ 190 h 381"/>
                <a:gd name="T4" fmla="*/ 190 w 381"/>
                <a:gd name="T5" fmla="*/ 0 h 381"/>
                <a:gd name="T6" fmla="*/ 0 w 381"/>
                <a:gd name="T7" fmla="*/ 190 h 381"/>
                <a:gd name="T8" fmla="*/ 190 w 381"/>
                <a:gd name="T9" fmla="*/ 381 h 381"/>
                <a:gd name="T10" fmla="*/ 381 w 381"/>
                <a:gd name="T11" fmla="*/ 190 h 381"/>
                <a:gd name="T12" fmla="*/ 378 w 381"/>
                <a:gd name="T13" fmla="*/ 190 h 381"/>
                <a:gd name="T14" fmla="*/ 376 w 381"/>
                <a:gd name="T15" fmla="*/ 190 h 381"/>
                <a:gd name="T16" fmla="*/ 322 w 381"/>
                <a:gd name="T17" fmla="*/ 322 h 381"/>
                <a:gd name="T18" fmla="*/ 190 w 381"/>
                <a:gd name="T19" fmla="*/ 377 h 381"/>
                <a:gd name="T20" fmla="*/ 58 w 381"/>
                <a:gd name="T21" fmla="*/ 322 h 381"/>
                <a:gd name="T22" fmla="*/ 4 w 381"/>
                <a:gd name="T23" fmla="*/ 190 h 381"/>
                <a:gd name="T24" fmla="*/ 58 w 381"/>
                <a:gd name="T25" fmla="*/ 59 h 381"/>
                <a:gd name="T26" fmla="*/ 190 w 381"/>
                <a:gd name="T27" fmla="*/ 4 h 381"/>
                <a:gd name="T28" fmla="*/ 322 w 381"/>
                <a:gd name="T29" fmla="*/ 59 h 381"/>
                <a:gd name="T30" fmla="*/ 376 w 381"/>
                <a:gd name="T31" fmla="*/ 190 h 381"/>
                <a:gd name="T32" fmla="*/ 378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8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5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295"/>
                    <a:pt x="85" y="381"/>
                    <a:pt x="190" y="381"/>
                  </a:cubicBezTo>
                  <a:cubicBezTo>
                    <a:pt x="295" y="381"/>
                    <a:pt x="381" y="295"/>
                    <a:pt x="381" y="190"/>
                  </a:cubicBezTo>
                  <a:cubicBezTo>
                    <a:pt x="378" y="190"/>
                    <a:pt x="378" y="190"/>
                    <a:pt x="378" y="190"/>
                  </a:cubicBezTo>
                  <a:cubicBezTo>
                    <a:pt x="376" y="190"/>
                    <a:pt x="376" y="190"/>
                    <a:pt x="376" y="190"/>
                  </a:cubicBezTo>
                  <a:cubicBezTo>
                    <a:pt x="376" y="242"/>
                    <a:pt x="356" y="288"/>
                    <a:pt x="322" y="322"/>
                  </a:cubicBezTo>
                  <a:cubicBezTo>
                    <a:pt x="288" y="356"/>
                    <a:pt x="242" y="377"/>
                    <a:pt x="190" y="377"/>
                  </a:cubicBezTo>
                  <a:cubicBezTo>
                    <a:pt x="139" y="377"/>
                    <a:pt x="92" y="356"/>
                    <a:pt x="58" y="322"/>
                  </a:cubicBezTo>
                  <a:cubicBezTo>
                    <a:pt x="25" y="288"/>
                    <a:pt x="4" y="242"/>
                    <a:pt x="4" y="190"/>
                  </a:cubicBezTo>
                  <a:cubicBezTo>
                    <a:pt x="4" y="139"/>
                    <a:pt x="25" y="92"/>
                    <a:pt x="58" y="59"/>
                  </a:cubicBezTo>
                  <a:cubicBezTo>
                    <a:pt x="92" y="25"/>
                    <a:pt x="139" y="4"/>
                    <a:pt x="190" y="4"/>
                  </a:cubicBezTo>
                  <a:cubicBezTo>
                    <a:pt x="242" y="4"/>
                    <a:pt x="288" y="25"/>
                    <a:pt x="322" y="59"/>
                  </a:cubicBezTo>
                  <a:cubicBezTo>
                    <a:pt x="356" y="92"/>
                    <a:pt x="376" y="139"/>
                    <a:pt x="376" y="190"/>
                  </a:cubicBezTo>
                  <a:lnTo>
                    <a:pt x="378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87"/>
            <p:cNvSpPr>
              <a:spLocks/>
            </p:cNvSpPr>
            <p:nvPr userDrawn="1"/>
          </p:nvSpPr>
          <p:spPr bwMode="gray">
            <a:xfrm>
              <a:off x="10436824" y="3570521"/>
              <a:ext cx="396170" cy="515321"/>
            </a:xfrm>
            <a:custGeom>
              <a:avLst/>
              <a:gdLst>
                <a:gd name="T0" fmla="*/ 137 w 137"/>
                <a:gd name="T1" fmla="*/ 42 h 179"/>
                <a:gd name="T2" fmla="*/ 137 w 137"/>
                <a:gd name="T3" fmla="*/ 179 h 179"/>
                <a:gd name="T4" fmla="*/ 0 w 137"/>
                <a:gd name="T5" fmla="*/ 42 h 179"/>
                <a:gd name="T6" fmla="*/ 7 w 137"/>
                <a:gd name="T7" fmla="*/ 0 h 179"/>
                <a:gd name="T8" fmla="*/ 137 w 137"/>
                <a:gd name="T9" fmla="*/ 4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9">
                  <a:moveTo>
                    <a:pt x="137" y="42"/>
                  </a:moveTo>
                  <a:cubicBezTo>
                    <a:pt x="137" y="179"/>
                    <a:pt x="137" y="179"/>
                    <a:pt x="137" y="179"/>
                  </a:cubicBezTo>
                  <a:cubicBezTo>
                    <a:pt x="61" y="179"/>
                    <a:pt x="0" y="118"/>
                    <a:pt x="0" y="42"/>
                  </a:cubicBezTo>
                  <a:cubicBezTo>
                    <a:pt x="0" y="27"/>
                    <a:pt x="2" y="14"/>
                    <a:pt x="7" y="0"/>
                  </a:cubicBezTo>
                  <a:lnTo>
                    <a:pt x="137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88"/>
            <p:cNvSpPr>
              <a:spLocks/>
            </p:cNvSpPr>
            <p:nvPr userDrawn="1"/>
          </p:nvSpPr>
          <p:spPr bwMode="gray">
            <a:xfrm>
              <a:off x="10832994" y="3299456"/>
              <a:ext cx="396170" cy="786384"/>
            </a:xfrm>
            <a:custGeom>
              <a:avLst/>
              <a:gdLst>
                <a:gd name="T0" fmla="*/ 0 w 137"/>
                <a:gd name="T1" fmla="*/ 136 h 273"/>
                <a:gd name="T2" fmla="*/ 0 w 137"/>
                <a:gd name="T3" fmla="*/ 0 h 273"/>
                <a:gd name="T4" fmla="*/ 137 w 137"/>
                <a:gd name="T5" fmla="*/ 136 h 273"/>
                <a:gd name="T6" fmla="*/ 0 w 137"/>
                <a:gd name="T7" fmla="*/ 273 h 273"/>
                <a:gd name="T8" fmla="*/ 0 w 137"/>
                <a:gd name="T9" fmla="*/ 13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73">
                  <a:moveTo>
                    <a:pt x="0" y="13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5" y="0"/>
                    <a:pt x="137" y="61"/>
                    <a:pt x="137" y="136"/>
                  </a:cubicBezTo>
                  <a:cubicBezTo>
                    <a:pt x="137" y="212"/>
                    <a:pt x="75" y="273"/>
                    <a:pt x="0" y="273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89"/>
            <p:cNvSpPr>
              <a:spLocks/>
            </p:cNvSpPr>
            <p:nvPr userDrawn="1"/>
          </p:nvSpPr>
          <p:spPr bwMode="gray">
            <a:xfrm>
              <a:off x="10278951" y="3144562"/>
              <a:ext cx="1105107" cy="1096172"/>
            </a:xfrm>
            <a:custGeom>
              <a:avLst/>
              <a:gdLst>
                <a:gd name="T0" fmla="*/ 379 w 381"/>
                <a:gd name="T1" fmla="*/ 190 h 381"/>
                <a:gd name="T2" fmla="*/ 381 w 381"/>
                <a:gd name="T3" fmla="*/ 190 h 381"/>
                <a:gd name="T4" fmla="*/ 191 w 381"/>
                <a:gd name="T5" fmla="*/ 0 h 381"/>
                <a:gd name="T6" fmla="*/ 0 w 381"/>
                <a:gd name="T7" fmla="*/ 190 h 381"/>
                <a:gd name="T8" fmla="*/ 191 w 381"/>
                <a:gd name="T9" fmla="*/ 381 h 381"/>
                <a:gd name="T10" fmla="*/ 381 w 381"/>
                <a:gd name="T11" fmla="*/ 190 h 381"/>
                <a:gd name="T12" fmla="*/ 379 w 381"/>
                <a:gd name="T13" fmla="*/ 190 h 381"/>
                <a:gd name="T14" fmla="*/ 377 w 381"/>
                <a:gd name="T15" fmla="*/ 190 h 381"/>
                <a:gd name="T16" fmla="*/ 323 w 381"/>
                <a:gd name="T17" fmla="*/ 322 h 381"/>
                <a:gd name="T18" fmla="*/ 191 w 381"/>
                <a:gd name="T19" fmla="*/ 377 h 381"/>
                <a:gd name="T20" fmla="*/ 59 w 381"/>
                <a:gd name="T21" fmla="*/ 322 h 381"/>
                <a:gd name="T22" fmla="*/ 5 w 381"/>
                <a:gd name="T23" fmla="*/ 190 h 381"/>
                <a:gd name="T24" fmla="*/ 59 w 381"/>
                <a:gd name="T25" fmla="*/ 59 h 381"/>
                <a:gd name="T26" fmla="*/ 191 w 381"/>
                <a:gd name="T27" fmla="*/ 4 h 381"/>
                <a:gd name="T28" fmla="*/ 323 w 381"/>
                <a:gd name="T29" fmla="*/ 59 h 381"/>
                <a:gd name="T30" fmla="*/ 377 w 381"/>
                <a:gd name="T31" fmla="*/ 190 h 381"/>
                <a:gd name="T32" fmla="*/ 379 w 381"/>
                <a:gd name="T33" fmla="*/ 19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" h="381">
                  <a:moveTo>
                    <a:pt x="379" y="190"/>
                  </a:moveTo>
                  <a:cubicBezTo>
                    <a:pt x="381" y="190"/>
                    <a:pt x="381" y="190"/>
                    <a:pt x="381" y="190"/>
                  </a:cubicBezTo>
                  <a:cubicBezTo>
                    <a:pt x="381" y="85"/>
                    <a:pt x="296" y="0"/>
                    <a:pt x="191" y="0"/>
                  </a:cubicBezTo>
                  <a:cubicBezTo>
                    <a:pt x="86" y="0"/>
                    <a:pt x="0" y="85"/>
                    <a:pt x="0" y="190"/>
                  </a:cubicBezTo>
                  <a:cubicBezTo>
                    <a:pt x="0" y="295"/>
                    <a:pt x="86" y="381"/>
                    <a:pt x="191" y="381"/>
                  </a:cubicBezTo>
                  <a:cubicBezTo>
                    <a:pt x="296" y="381"/>
                    <a:pt x="381" y="295"/>
                    <a:pt x="381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7" y="190"/>
                    <a:pt x="377" y="190"/>
                    <a:pt x="377" y="190"/>
                  </a:cubicBezTo>
                  <a:cubicBezTo>
                    <a:pt x="377" y="242"/>
                    <a:pt x="356" y="288"/>
                    <a:pt x="323" y="322"/>
                  </a:cubicBezTo>
                  <a:cubicBezTo>
                    <a:pt x="289" y="356"/>
                    <a:pt x="242" y="377"/>
                    <a:pt x="191" y="377"/>
                  </a:cubicBezTo>
                  <a:cubicBezTo>
                    <a:pt x="139" y="377"/>
                    <a:pt x="93" y="356"/>
                    <a:pt x="59" y="322"/>
                  </a:cubicBezTo>
                  <a:cubicBezTo>
                    <a:pt x="25" y="288"/>
                    <a:pt x="5" y="242"/>
                    <a:pt x="5" y="190"/>
                  </a:cubicBezTo>
                  <a:cubicBezTo>
                    <a:pt x="5" y="139"/>
                    <a:pt x="25" y="92"/>
                    <a:pt x="59" y="59"/>
                  </a:cubicBezTo>
                  <a:cubicBezTo>
                    <a:pt x="93" y="25"/>
                    <a:pt x="139" y="4"/>
                    <a:pt x="191" y="4"/>
                  </a:cubicBezTo>
                  <a:cubicBezTo>
                    <a:pt x="242" y="4"/>
                    <a:pt x="289" y="25"/>
                    <a:pt x="323" y="59"/>
                  </a:cubicBezTo>
                  <a:cubicBezTo>
                    <a:pt x="356" y="92"/>
                    <a:pt x="377" y="139"/>
                    <a:pt x="377" y="190"/>
                  </a:cubicBezTo>
                  <a:lnTo>
                    <a:pt x="379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90"/>
            <p:cNvSpPr>
              <a:spLocks/>
            </p:cNvSpPr>
            <p:nvPr userDrawn="1"/>
          </p:nvSpPr>
          <p:spPr bwMode="gray">
            <a:xfrm flipH="1">
              <a:off x="8831288" y="4586267"/>
              <a:ext cx="268086" cy="1298726"/>
            </a:xfrm>
            <a:custGeom>
              <a:avLst/>
              <a:gdLst>
                <a:gd name="T0" fmla="*/ 92 w 92"/>
                <a:gd name="T1" fmla="*/ 0 h 451"/>
                <a:gd name="T2" fmla="*/ 0 w 92"/>
                <a:gd name="T3" fmla="*/ 0 h 451"/>
                <a:gd name="T4" fmla="*/ 0 w 92"/>
                <a:gd name="T5" fmla="*/ 433 h 451"/>
                <a:gd name="T6" fmla="*/ 18 w 92"/>
                <a:gd name="T7" fmla="*/ 451 h 451"/>
                <a:gd name="T8" fmla="*/ 73 w 92"/>
                <a:gd name="T9" fmla="*/ 451 h 451"/>
                <a:gd name="T10" fmla="*/ 92 w 92"/>
                <a:gd name="T11" fmla="*/ 433 h 451"/>
                <a:gd name="T12" fmla="*/ 92 w 92"/>
                <a:gd name="T13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51">
                  <a:moveTo>
                    <a:pt x="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73" y="451"/>
                    <a:pt x="73" y="451"/>
                    <a:pt x="73" y="451"/>
                  </a:cubicBezTo>
                  <a:cubicBezTo>
                    <a:pt x="84" y="451"/>
                    <a:pt x="92" y="443"/>
                    <a:pt x="92" y="433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91"/>
            <p:cNvSpPr>
              <a:spLocks noEditPoints="1"/>
            </p:cNvSpPr>
            <p:nvPr userDrawn="1"/>
          </p:nvSpPr>
          <p:spPr bwMode="gray">
            <a:xfrm flipH="1">
              <a:off x="9021927" y="4586267"/>
              <a:ext cx="77447" cy="1298726"/>
            </a:xfrm>
            <a:custGeom>
              <a:avLst/>
              <a:gdLst>
                <a:gd name="T0" fmla="*/ 0 w 26"/>
                <a:gd name="T1" fmla="*/ 270 h 451"/>
                <a:gd name="T2" fmla="*/ 0 w 26"/>
                <a:gd name="T3" fmla="*/ 433 h 451"/>
                <a:gd name="T4" fmla="*/ 18 w 26"/>
                <a:gd name="T5" fmla="*/ 451 h 451"/>
                <a:gd name="T6" fmla="*/ 26 w 26"/>
                <a:gd name="T7" fmla="*/ 451 h 451"/>
                <a:gd name="T8" fmla="*/ 26 w 26"/>
                <a:gd name="T9" fmla="*/ 382 h 451"/>
                <a:gd name="T10" fmla="*/ 8 w 26"/>
                <a:gd name="T11" fmla="*/ 356 h 451"/>
                <a:gd name="T12" fmla="*/ 8 w 26"/>
                <a:gd name="T13" fmla="*/ 355 h 451"/>
                <a:gd name="T14" fmla="*/ 8 w 26"/>
                <a:gd name="T15" fmla="*/ 355 h 451"/>
                <a:gd name="T16" fmla="*/ 8 w 26"/>
                <a:gd name="T17" fmla="*/ 355 h 451"/>
                <a:gd name="T18" fmla="*/ 26 w 26"/>
                <a:gd name="T19" fmla="*/ 329 h 451"/>
                <a:gd name="T20" fmla="*/ 26 w 26"/>
                <a:gd name="T21" fmla="*/ 321 h 451"/>
                <a:gd name="T22" fmla="*/ 16 w 26"/>
                <a:gd name="T23" fmla="*/ 298 h 451"/>
                <a:gd name="T24" fmla="*/ 16 w 26"/>
                <a:gd name="T25" fmla="*/ 298 h 451"/>
                <a:gd name="T26" fmla="*/ 16 w 26"/>
                <a:gd name="T27" fmla="*/ 298 h 451"/>
                <a:gd name="T28" fmla="*/ 16 w 26"/>
                <a:gd name="T29" fmla="*/ 298 h 451"/>
                <a:gd name="T30" fmla="*/ 26 w 26"/>
                <a:gd name="T31" fmla="*/ 276 h 451"/>
                <a:gd name="T32" fmla="*/ 26 w 26"/>
                <a:gd name="T33" fmla="*/ 270 h 451"/>
                <a:gd name="T34" fmla="*/ 1 w 26"/>
                <a:gd name="T35" fmla="*/ 270 h 451"/>
                <a:gd name="T36" fmla="*/ 0 w 26"/>
                <a:gd name="T37" fmla="*/ 270 h 451"/>
                <a:gd name="T38" fmla="*/ 26 w 26"/>
                <a:gd name="T39" fmla="*/ 209 h 451"/>
                <a:gd name="T40" fmla="*/ 0 w 26"/>
                <a:gd name="T41" fmla="*/ 209 h 451"/>
                <a:gd name="T42" fmla="*/ 0 w 26"/>
                <a:gd name="T43" fmla="*/ 213 h 451"/>
                <a:gd name="T44" fmla="*/ 1 w 26"/>
                <a:gd name="T45" fmla="*/ 213 h 451"/>
                <a:gd name="T46" fmla="*/ 26 w 26"/>
                <a:gd name="T47" fmla="*/ 213 h 451"/>
                <a:gd name="T48" fmla="*/ 26 w 26"/>
                <a:gd name="T49" fmla="*/ 209 h 451"/>
                <a:gd name="T50" fmla="*/ 26 w 26"/>
                <a:gd name="T51" fmla="*/ 0 h 451"/>
                <a:gd name="T52" fmla="*/ 0 w 26"/>
                <a:gd name="T53" fmla="*/ 0 h 451"/>
                <a:gd name="T54" fmla="*/ 0 w 26"/>
                <a:gd name="T55" fmla="*/ 152 h 451"/>
                <a:gd name="T56" fmla="*/ 26 w 26"/>
                <a:gd name="T57" fmla="*/ 152 h 451"/>
                <a:gd name="T58" fmla="*/ 26 w 26"/>
                <a:gd name="T5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451">
                  <a:moveTo>
                    <a:pt x="0" y="270"/>
                  </a:moveTo>
                  <a:cubicBezTo>
                    <a:pt x="0" y="433"/>
                    <a:pt x="0" y="433"/>
                    <a:pt x="0" y="433"/>
                  </a:cubicBezTo>
                  <a:cubicBezTo>
                    <a:pt x="0" y="443"/>
                    <a:pt x="8" y="451"/>
                    <a:pt x="18" y="451"/>
                  </a:cubicBezTo>
                  <a:cubicBezTo>
                    <a:pt x="26" y="451"/>
                    <a:pt x="26" y="451"/>
                    <a:pt x="26" y="451"/>
                  </a:cubicBezTo>
                  <a:cubicBezTo>
                    <a:pt x="26" y="382"/>
                    <a:pt x="26" y="382"/>
                    <a:pt x="26" y="382"/>
                  </a:cubicBezTo>
                  <a:cubicBezTo>
                    <a:pt x="16" y="378"/>
                    <a:pt x="8" y="368"/>
                    <a:pt x="8" y="356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55"/>
                    <a:pt x="8" y="355"/>
                    <a:pt x="8" y="355"/>
                  </a:cubicBezTo>
                  <a:cubicBezTo>
                    <a:pt x="8" y="343"/>
                    <a:pt x="16" y="333"/>
                    <a:pt x="26" y="329"/>
                  </a:cubicBezTo>
                  <a:cubicBezTo>
                    <a:pt x="26" y="321"/>
                    <a:pt x="26" y="321"/>
                    <a:pt x="26" y="321"/>
                  </a:cubicBezTo>
                  <a:cubicBezTo>
                    <a:pt x="20" y="315"/>
                    <a:pt x="16" y="307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89"/>
                    <a:pt x="20" y="281"/>
                    <a:pt x="26" y="276"/>
                  </a:cubicBezTo>
                  <a:cubicBezTo>
                    <a:pt x="26" y="270"/>
                    <a:pt x="26" y="270"/>
                    <a:pt x="26" y="270"/>
                  </a:cubicBezTo>
                  <a:cubicBezTo>
                    <a:pt x="1" y="270"/>
                    <a:pt x="1" y="270"/>
                    <a:pt x="1" y="270"/>
                  </a:cubicBezTo>
                  <a:cubicBezTo>
                    <a:pt x="0" y="270"/>
                    <a:pt x="0" y="270"/>
                    <a:pt x="0" y="270"/>
                  </a:cubicBezTo>
                  <a:moveTo>
                    <a:pt x="26" y="209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1" y="213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26" y="209"/>
                    <a:pt x="26" y="209"/>
                    <a:pt x="26" y="209"/>
                  </a:cubicBezTo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6676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92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close/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93"/>
            <p:cNvSpPr>
              <a:spLocks noEditPoints="1"/>
            </p:cNvSpPr>
            <p:nvPr userDrawn="1"/>
          </p:nvSpPr>
          <p:spPr bwMode="gray">
            <a:xfrm flipH="1">
              <a:off x="8831288" y="4586267"/>
              <a:ext cx="77447" cy="613618"/>
            </a:xfrm>
            <a:custGeom>
              <a:avLst/>
              <a:gdLst>
                <a:gd name="T0" fmla="*/ 26 w 26"/>
                <a:gd name="T1" fmla="*/ 202 h 206"/>
                <a:gd name="T2" fmla="*/ 0 w 26"/>
                <a:gd name="T3" fmla="*/ 202 h 206"/>
                <a:gd name="T4" fmla="*/ 0 w 26"/>
                <a:gd name="T5" fmla="*/ 206 h 206"/>
                <a:gd name="T6" fmla="*/ 26 w 26"/>
                <a:gd name="T7" fmla="*/ 206 h 206"/>
                <a:gd name="T8" fmla="*/ 26 w 26"/>
                <a:gd name="T9" fmla="*/ 202 h 206"/>
                <a:gd name="T10" fmla="*/ 26 w 26"/>
                <a:gd name="T11" fmla="*/ 0 h 206"/>
                <a:gd name="T12" fmla="*/ 0 w 26"/>
                <a:gd name="T13" fmla="*/ 0 h 206"/>
                <a:gd name="T14" fmla="*/ 0 w 26"/>
                <a:gd name="T15" fmla="*/ 147 h 206"/>
                <a:gd name="T16" fmla="*/ 26 w 26"/>
                <a:gd name="T17" fmla="*/ 147 h 206"/>
                <a:gd name="T18" fmla="*/ 26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26" y="202"/>
                  </a:moveTo>
                  <a:lnTo>
                    <a:pt x="0" y="202"/>
                  </a:lnTo>
                  <a:lnTo>
                    <a:pt x="0" y="206"/>
                  </a:lnTo>
                  <a:lnTo>
                    <a:pt x="26" y="206"/>
                  </a:lnTo>
                  <a:lnTo>
                    <a:pt x="26" y="202"/>
                  </a:lnTo>
                  <a:moveTo>
                    <a:pt x="26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6" y="147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94"/>
            <p:cNvSpPr>
              <a:spLocks/>
            </p:cNvSpPr>
            <p:nvPr userDrawn="1"/>
          </p:nvSpPr>
          <p:spPr bwMode="gray">
            <a:xfrm flipH="1">
              <a:off x="8891978" y="5691376"/>
              <a:ext cx="77447" cy="193618"/>
            </a:xfrm>
            <a:custGeom>
              <a:avLst/>
              <a:gdLst>
                <a:gd name="T0" fmla="*/ 27 w 27"/>
                <a:gd name="T1" fmla="*/ 0 h 67"/>
                <a:gd name="T2" fmla="*/ 13 w 27"/>
                <a:gd name="T3" fmla="*/ 0 h 67"/>
                <a:gd name="T4" fmla="*/ 0 w 27"/>
                <a:gd name="T5" fmla="*/ 0 h 67"/>
                <a:gd name="T6" fmla="*/ 0 w 27"/>
                <a:gd name="T7" fmla="*/ 67 h 67"/>
                <a:gd name="T8" fmla="*/ 8 w 27"/>
                <a:gd name="T9" fmla="*/ 67 h 67"/>
                <a:gd name="T10" fmla="*/ 27 w 27"/>
                <a:gd name="T11" fmla="*/ 49 h 67"/>
                <a:gd name="T12" fmla="*/ 27 w 2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7">
                  <a:moveTo>
                    <a:pt x="2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9" y="67"/>
                    <a:pt x="27" y="59"/>
                    <a:pt x="27" y="49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0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95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163831"/>
            </a:xfrm>
            <a:custGeom>
              <a:avLst/>
              <a:gdLst>
                <a:gd name="T0" fmla="*/ 0 w 125"/>
                <a:gd name="T1" fmla="*/ 29 h 57"/>
                <a:gd name="T2" fmla="*/ 29 w 125"/>
                <a:gd name="T3" fmla="*/ 57 h 57"/>
                <a:gd name="T4" fmla="*/ 70 w 125"/>
                <a:gd name="T5" fmla="*/ 57 h 57"/>
                <a:gd name="T6" fmla="*/ 97 w 125"/>
                <a:gd name="T7" fmla="*/ 57 h 57"/>
                <a:gd name="T8" fmla="*/ 125 w 125"/>
                <a:gd name="T9" fmla="*/ 28 h 57"/>
                <a:gd name="T10" fmla="*/ 125 w 125"/>
                <a:gd name="T11" fmla="*/ 24 h 57"/>
                <a:gd name="T12" fmla="*/ 101 w 125"/>
                <a:gd name="T13" fmla="*/ 0 h 57"/>
                <a:gd name="T14" fmla="*/ 70 w 125"/>
                <a:gd name="T15" fmla="*/ 0 h 57"/>
                <a:gd name="T16" fmla="*/ 29 w 125"/>
                <a:gd name="T17" fmla="*/ 0 h 57"/>
                <a:gd name="T18" fmla="*/ 0 w 125"/>
                <a:gd name="T19" fmla="*/ 28 h 57"/>
                <a:gd name="T20" fmla="*/ 0 w 125"/>
                <a:gd name="T21" fmla="*/ 28 h 57"/>
                <a:gd name="T22" fmla="*/ 0 w 125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57">
                  <a:moveTo>
                    <a:pt x="0" y="29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13" y="57"/>
                    <a:pt x="125" y="44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6"/>
            <p:cNvSpPr>
              <a:spLocks/>
            </p:cNvSpPr>
            <p:nvPr userDrawn="1"/>
          </p:nvSpPr>
          <p:spPr bwMode="gray">
            <a:xfrm flipH="1">
              <a:off x="8707673" y="5517385"/>
              <a:ext cx="119149" cy="86384"/>
            </a:xfrm>
            <a:custGeom>
              <a:avLst/>
              <a:gdLst>
                <a:gd name="T0" fmla="*/ 17 w 41"/>
                <a:gd name="T1" fmla="*/ 0 h 30"/>
                <a:gd name="T2" fmla="*/ 0 w 41"/>
                <a:gd name="T3" fmla="*/ 0 h 30"/>
                <a:gd name="T4" fmla="*/ 17 w 41"/>
                <a:gd name="T5" fmla="*/ 0 h 30"/>
                <a:gd name="T6" fmla="*/ 41 w 41"/>
                <a:gd name="T7" fmla="*/ 24 h 30"/>
                <a:gd name="T8" fmla="*/ 41 w 41"/>
                <a:gd name="T9" fmla="*/ 28 h 30"/>
                <a:gd name="T10" fmla="*/ 41 w 41"/>
                <a:gd name="T11" fmla="*/ 29 h 30"/>
                <a:gd name="T12" fmla="*/ 41 w 41"/>
                <a:gd name="T13" fmla="*/ 30 h 30"/>
                <a:gd name="T14" fmla="*/ 41 w 41"/>
                <a:gd name="T15" fmla="*/ 28 h 30"/>
                <a:gd name="T16" fmla="*/ 41 w 41"/>
                <a:gd name="T17" fmla="*/ 24 h 30"/>
                <a:gd name="T18" fmla="*/ 17 w 41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0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1" y="0"/>
                    <a:pt x="41" y="11"/>
                    <a:pt x="41" y="24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30"/>
                    <a:pt x="41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11"/>
                    <a:pt x="31" y="0"/>
                    <a:pt x="17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7"/>
            <p:cNvSpPr>
              <a:spLocks/>
            </p:cNvSpPr>
            <p:nvPr userDrawn="1"/>
          </p:nvSpPr>
          <p:spPr bwMode="gray">
            <a:xfrm flipH="1">
              <a:off x="8707673" y="5517385"/>
              <a:ext cx="363405" cy="89362"/>
            </a:xfrm>
            <a:custGeom>
              <a:avLst/>
              <a:gdLst>
                <a:gd name="T0" fmla="*/ 101 w 125"/>
                <a:gd name="T1" fmla="*/ 0 h 31"/>
                <a:gd name="T2" fmla="*/ 84 w 125"/>
                <a:gd name="T3" fmla="*/ 0 h 31"/>
                <a:gd name="T4" fmla="*/ 70 w 125"/>
                <a:gd name="T5" fmla="*/ 0 h 31"/>
                <a:gd name="T6" fmla="*/ 57 w 125"/>
                <a:gd name="T7" fmla="*/ 0 h 31"/>
                <a:gd name="T8" fmla="*/ 29 w 125"/>
                <a:gd name="T9" fmla="*/ 0 h 31"/>
                <a:gd name="T10" fmla="*/ 18 w 125"/>
                <a:gd name="T11" fmla="*/ 2 h 31"/>
                <a:gd name="T12" fmla="*/ 0 w 125"/>
                <a:gd name="T13" fmla="*/ 28 h 31"/>
                <a:gd name="T14" fmla="*/ 0 w 125"/>
                <a:gd name="T15" fmla="*/ 28 h 31"/>
                <a:gd name="T16" fmla="*/ 0 w 125"/>
                <a:gd name="T17" fmla="*/ 29 h 31"/>
                <a:gd name="T18" fmla="*/ 1 w 125"/>
                <a:gd name="T19" fmla="*/ 31 h 31"/>
                <a:gd name="T20" fmla="*/ 29 w 125"/>
                <a:gd name="T21" fmla="*/ 6 h 31"/>
                <a:gd name="T22" fmla="*/ 70 w 125"/>
                <a:gd name="T23" fmla="*/ 6 h 31"/>
                <a:gd name="T24" fmla="*/ 101 w 125"/>
                <a:gd name="T25" fmla="*/ 6 h 31"/>
                <a:gd name="T26" fmla="*/ 125 w 125"/>
                <a:gd name="T27" fmla="*/ 29 h 31"/>
                <a:gd name="T28" fmla="*/ 125 w 125"/>
                <a:gd name="T29" fmla="*/ 28 h 31"/>
                <a:gd name="T30" fmla="*/ 125 w 125"/>
                <a:gd name="T31" fmla="*/ 24 h 31"/>
                <a:gd name="T32" fmla="*/ 101 w 125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31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0"/>
                    <a:pt x="18" y="2"/>
                  </a:cubicBezTo>
                  <a:cubicBezTo>
                    <a:pt x="8" y="6"/>
                    <a:pt x="0" y="16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14" y="6"/>
                    <a:pt x="125" y="16"/>
                    <a:pt x="125" y="29"/>
                  </a:cubicBezTo>
                  <a:cubicBezTo>
                    <a:pt x="125" y="29"/>
                    <a:pt x="125" y="29"/>
                    <a:pt x="125" y="28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11"/>
                    <a:pt x="115" y="0"/>
                    <a:pt x="101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8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163831"/>
            </a:xfrm>
            <a:custGeom>
              <a:avLst/>
              <a:gdLst>
                <a:gd name="T0" fmla="*/ 0 w 151"/>
                <a:gd name="T1" fmla="*/ 28 h 57"/>
                <a:gd name="T2" fmla="*/ 28 w 151"/>
                <a:gd name="T3" fmla="*/ 57 h 57"/>
                <a:gd name="T4" fmla="*/ 95 w 151"/>
                <a:gd name="T5" fmla="*/ 57 h 57"/>
                <a:gd name="T6" fmla="*/ 122 w 151"/>
                <a:gd name="T7" fmla="*/ 57 h 57"/>
                <a:gd name="T8" fmla="*/ 151 w 151"/>
                <a:gd name="T9" fmla="*/ 28 h 57"/>
                <a:gd name="T10" fmla="*/ 151 w 151"/>
                <a:gd name="T11" fmla="*/ 24 h 57"/>
                <a:gd name="T12" fmla="*/ 127 w 151"/>
                <a:gd name="T13" fmla="*/ 0 h 57"/>
                <a:gd name="T14" fmla="*/ 95 w 151"/>
                <a:gd name="T15" fmla="*/ 0 h 57"/>
                <a:gd name="T16" fmla="*/ 28 w 151"/>
                <a:gd name="T17" fmla="*/ 0 h 57"/>
                <a:gd name="T18" fmla="*/ 0 w 151"/>
                <a:gd name="T19" fmla="*/ 28 h 57"/>
                <a:gd name="T20" fmla="*/ 0 w 151"/>
                <a:gd name="T21" fmla="*/ 28 h 57"/>
                <a:gd name="T22" fmla="*/ 0 w 151"/>
                <a:gd name="T23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57">
                  <a:moveTo>
                    <a:pt x="0" y="28"/>
                  </a:moveTo>
                  <a:cubicBezTo>
                    <a:pt x="0" y="44"/>
                    <a:pt x="12" y="57"/>
                    <a:pt x="28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38" y="57"/>
                    <a:pt x="151" y="44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99"/>
            <p:cNvSpPr>
              <a:spLocks/>
            </p:cNvSpPr>
            <p:nvPr userDrawn="1"/>
          </p:nvSpPr>
          <p:spPr bwMode="gray">
            <a:xfrm flipH="1">
              <a:off x="8609376" y="5353556"/>
              <a:ext cx="217446" cy="86384"/>
            </a:xfrm>
            <a:custGeom>
              <a:avLst/>
              <a:gdLst>
                <a:gd name="T0" fmla="*/ 51 w 75"/>
                <a:gd name="T1" fmla="*/ 0 h 30"/>
                <a:gd name="T2" fmla="*/ 19 w 75"/>
                <a:gd name="T3" fmla="*/ 0 h 30"/>
                <a:gd name="T4" fmla="*/ 0 w 75"/>
                <a:gd name="T5" fmla="*/ 0 h 30"/>
                <a:gd name="T6" fmla="*/ 19 w 75"/>
                <a:gd name="T7" fmla="*/ 0 h 30"/>
                <a:gd name="T8" fmla="*/ 51 w 75"/>
                <a:gd name="T9" fmla="*/ 0 h 30"/>
                <a:gd name="T10" fmla="*/ 75 w 75"/>
                <a:gd name="T11" fmla="*/ 24 h 30"/>
                <a:gd name="T12" fmla="*/ 75 w 75"/>
                <a:gd name="T13" fmla="*/ 28 h 30"/>
                <a:gd name="T14" fmla="*/ 75 w 75"/>
                <a:gd name="T15" fmla="*/ 29 h 30"/>
                <a:gd name="T16" fmla="*/ 75 w 75"/>
                <a:gd name="T17" fmla="*/ 30 h 30"/>
                <a:gd name="T18" fmla="*/ 75 w 75"/>
                <a:gd name="T19" fmla="*/ 28 h 30"/>
                <a:gd name="T20" fmla="*/ 75 w 75"/>
                <a:gd name="T21" fmla="*/ 24 h 30"/>
                <a:gd name="T22" fmla="*/ 51 w 75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30">
                  <a:moveTo>
                    <a:pt x="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5" y="10"/>
                    <a:pt x="75" y="24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30"/>
                    <a:pt x="75" y="30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10"/>
                    <a:pt x="64" y="0"/>
                    <a:pt x="51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00"/>
            <p:cNvSpPr>
              <a:spLocks/>
            </p:cNvSpPr>
            <p:nvPr userDrawn="1"/>
          </p:nvSpPr>
          <p:spPr bwMode="gray">
            <a:xfrm flipH="1">
              <a:off x="8904269" y="5353556"/>
              <a:ext cx="113192" cy="17872"/>
            </a:xfrm>
            <a:custGeom>
              <a:avLst/>
              <a:gdLst>
                <a:gd name="T0" fmla="*/ 39 w 39"/>
                <a:gd name="T1" fmla="*/ 0 h 6"/>
                <a:gd name="T2" fmla="*/ 18 w 39"/>
                <a:gd name="T3" fmla="*/ 0 h 6"/>
                <a:gd name="T4" fmla="*/ 0 w 39"/>
                <a:gd name="T5" fmla="*/ 6 h 6"/>
                <a:gd name="T6" fmla="*/ 0 w 39"/>
                <a:gd name="T7" fmla="*/ 6 h 6"/>
                <a:gd name="T8" fmla="*/ 18 w 39"/>
                <a:gd name="T9" fmla="*/ 0 h 6"/>
                <a:gd name="T10" fmla="*/ 39 w 3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0"/>
                    <a:pt x="5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11" y="0"/>
                    <a:pt x="18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334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101"/>
            <p:cNvSpPr>
              <a:spLocks/>
            </p:cNvSpPr>
            <p:nvPr userDrawn="1"/>
          </p:nvSpPr>
          <p:spPr bwMode="gray">
            <a:xfrm flipH="1">
              <a:off x="9017461" y="5371428"/>
              <a:ext cx="29787" cy="62554"/>
            </a:xfrm>
            <a:custGeom>
              <a:avLst/>
              <a:gdLst>
                <a:gd name="T0" fmla="*/ 10 w 10"/>
                <a:gd name="T1" fmla="*/ 0 h 22"/>
                <a:gd name="T2" fmla="*/ 0 w 10"/>
                <a:gd name="T3" fmla="*/ 22 h 22"/>
                <a:gd name="T4" fmla="*/ 0 w 10"/>
                <a:gd name="T5" fmla="*/ 22 h 22"/>
                <a:gd name="T6" fmla="*/ 10 w 10"/>
                <a:gd name="T7" fmla="*/ 0 h 22"/>
                <a:gd name="T8" fmla="*/ 10 w 1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4" y="5"/>
                    <a:pt x="0" y="1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4" y="5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85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102"/>
            <p:cNvSpPr>
              <a:spLocks/>
            </p:cNvSpPr>
            <p:nvPr userDrawn="1"/>
          </p:nvSpPr>
          <p:spPr bwMode="gray">
            <a:xfrm flipH="1">
              <a:off x="8609376" y="5353556"/>
              <a:ext cx="437872" cy="89362"/>
            </a:xfrm>
            <a:custGeom>
              <a:avLst/>
              <a:gdLst>
                <a:gd name="T0" fmla="*/ 127 w 151"/>
                <a:gd name="T1" fmla="*/ 0 h 31"/>
                <a:gd name="T2" fmla="*/ 95 w 151"/>
                <a:gd name="T3" fmla="*/ 0 h 31"/>
                <a:gd name="T4" fmla="*/ 76 w 151"/>
                <a:gd name="T5" fmla="*/ 0 h 31"/>
                <a:gd name="T6" fmla="*/ 49 w 151"/>
                <a:gd name="T7" fmla="*/ 0 h 31"/>
                <a:gd name="T8" fmla="*/ 28 w 151"/>
                <a:gd name="T9" fmla="*/ 0 h 31"/>
                <a:gd name="T10" fmla="*/ 10 w 151"/>
                <a:gd name="T11" fmla="*/ 6 h 31"/>
                <a:gd name="T12" fmla="*/ 0 w 151"/>
                <a:gd name="T13" fmla="*/ 28 h 31"/>
                <a:gd name="T14" fmla="*/ 0 w 151"/>
                <a:gd name="T15" fmla="*/ 28 h 31"/>
                <a:gd name="T16" fmla="*/ 0 w 151"/>
                <a:gd name="T17" fmla="*/ 28 h 31"/>
                <a:gd name="T18" fmla="*/ 0 w 151"/>
                <a:gd name="T19" fmla="*/ 31 h 31"/>
                <a:gd name="T20" fmla="*/ 28 w 151"/>
                <a:gd name="T21" fmla="*/ 6 h 31"/>
                <a:gd name="T22" fmla="*/ 95 w 151"/>
                <a:gd name="T23" fmla="*/ 6 h 31"/>
                <a:gd name="T24" fmla="*/ 127 w 151"/>
                <a:gd name="T25" fmla="*/ 6 h 31"/>
                <a:gd name="T26" fmla="*/ 151 w 151"/>
                <a:gd name="T27" fmla="*/ 29 h 31"/>
                <a:gd name="T28" fmla="*/ 151 w 151"/>
                <a:gd name="T29" fmla="*/ 28 h 31"/>
                <a:gd name="T30" fmla="*/ 151 w 151"/>
                <a:gd name="T31" fmla="*/ 24 h 31"/>
                <a:gd name="T32" fmla="*/ 127 w 151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31">
                  <a:moveTo>
                    <a:pt x="127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5" y="2"/>
                    <a:pt x="10" y="6"/>
                  </a:cubicBezTo>
                  <a:cubicBezTo>
                    <a:pt x="4" y="11"/>
                    <a:pt x="0" y="1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17"/>
                    <a:pt x="13" y="6"/>
                    <a:pt x="28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0" y="6"/>
                    <a:pt x="150" y="16"/>
                    <a:pt x="151" y="29"/>
                  </a:cubicBezTo>
                  <a:cubicBezTo>
                    <a:pt x="151" y="29"/>
                    <a:pt x="151" y="29"/>
                    <a:pt x="151" y="28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10"/>
                    <a:pt x="140" y="0"/>
                    <a:pt x="127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03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163831"/>
            </a:xfrm>
            <a:custGeom>
              <a:avLst/>
              <a:gdLst>
                <a:gd name="T0" fmla="*/ 0 w 202"/>
                <a:gd name="T1" fmla="*/ 28 h 57"/>
                <a:gd name="T2" fmla="*/ 29 w 202"/>
                <a:gd name="T3" fmla="*/ 57 h 57"/>
                <a:gd name="T4" fmla="*/ 137 w 202"/>
                <a:gd name="T5" fmla="*/ 57 h 57"/>
                <a:gd name="T6" fmla="*/ 173 w 202"/>
                <a:gd name="T7" fmla="*/ 57 h 57"/>
                <a:gd name="T8" fmla="*/ 202 w 202"/>
                <a:gd name="T9" fmla="*/ 28 h 57"/>
                <a:gd name="T10" fmla="*/ 202 w 202"/>
                <a:gd name="T11" fmla="*/ 24 h 57"/>
                <a:gd name="T12" fmla="*/ 178 w 202"/>
                <a:gd name="T13" fmla="*/ 0 h 57"/>
                <a:gd name="T14" fmla="*/ 137 w 202"/>
                <a:gd name="T15" fmla="*/ 0 h 57"/>
                <a:gd name="T16" fmla="*/ 29 w 202"/>
                <a:gd name="T17" fmla="*/ 0 h 57"/>
                <a:gd name="T18" fmla="*/ 0 w 202"/>
                <a:gd name="T19" fmla="*/ 28 h 57"/>
                <a:gd name="T20" fmla="*/ 0 w 202"/>
                <a:gd name="T21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57">
                  <a:moveTo>
                    <a:pt x="0" y="28"/>
                  </a:moveTo>
                  <a:cubicBezTo>
                    <a:pt x="0" y="44"/>
                    <a:pt x="13" y="57"/>
                    <a:pt x="29" y="57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89" y="57"/>
                    <a:pt x="202" y="44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0"/>
                    <a:pt x="191" y="0"/>
                    <a:pt x="17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04"/>
            <p:cNvSpPr>
              <a:spLocks/>
            </p:cNvSpPr>
            <p:nvPr userDrawn="1"/>
          </p:nvSpPr>
          <p:spPr bwMode="gray">
            <a:xfrm flipH="1">
              <a:off x="9094908" y="5189725"/>
              <a:ext cx="95319" cy="80427"/>
            </a:xfrm>
            <a:custGeom>
              <a:avLst/>
              <a:gdLst>
                <a:gd name="T0" fmla="*/ 33 w 33"/>
                <a:gd name="T1" fmla="*/ 0 h 28"/>
                <a:gd name="T2" fmla="*/ 5 w 33"/>
                <a:gd name="T3" fmla="*/ 28 h 28"/>
                <a:gd name="T4" fmla="*/ 0 w 33"/>
                <a:gd name="T5" fmla="*/ 28 h 28"/>
                <a:gd name="T6" fmla="*/ 5 w 33"/>
                <a:gd name="T7" fmla="*/ 28 h 28"/>
                <a:gd name="T8" fmla="*/ 5 w 33"/>
                <a:gd name="T9" fmla="*/ 28 h 28"/>
                <a:gd name="T10" fmla="*/ 33 w 33"/>
                <a:gd name="T11" fmla="*/ 0 h 28"/>
                <a:gd name="T12" fmla="*/ 33 w 3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3" y="0"/>
                  </a:moveTo>
                  <a:cubicBezTo>
                    <a:pt x="18" y="0"/>
                    <a:pt x="5" y="13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13"/>
                    <a:pt x="18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05"/>
            <p:cNvSpPr>
              <a:spLocks/>
            </p:cNvSpPr>
            <p:nvPr userDrawn="1"/>
          </p:nvSpPr>
          <p:spPr bwMode="gray">
            <a:xfrm flipH="1">
              <a:off x="8588524" y="5258237"/>
              <a:ext cx="0" cy="17872"/>
            </a:xfrm>
            <a:custGeom>
              <a:avLst/>
              <a:gdLst>
                <a:gd name="T0" fmla="*/ 0 h 6"/>
                <a:gd name="T1" fmla="*/ 0 h 6"/>
                <a:gd name="T2" fmla="*/ 4 h 6"/>
                <a:gd name="T3" fmla="*/ 5 h 6"/>
                <a:gd name="T4" fmla="*/ 6 h 6"/>
                <a:gd name="T5" fmla="*/ 4 h 6"/>
                <a:gd name="T6" fmla="*/ 0 h 6"/>
                <a:gd name="T7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06"/>
            <p:cNvSpPr>
              <a:spLocks/>
            </p:cNvSpPr>
            <p:nvPr userDrawn="1"/>
          </p:nvSpPr>
          <p:spPr bwMode="gray">
            <a:xfrm flipH="1">
              <a:off x="8588523" y="5189725"/>
              <a:ext cx="586809" cy="89362"/>
            </a:xfrm>
            <a:custGeom>
              <a:avLst/>
              <a:gdLst>
                <a:gd name="T0" fmla="*/ 178 w 202"/>
                <a:gd name="T1" fmla="*/ 0 h 31"/>
                <a:gd name="T2" fmla="*/ 137 w 202"/>
                <a:gd name="T3" fmla="*/ 0 h 31"/>
                <a:gd name="T4" fmla="*/ 120 w 202"/>
                <a:gd name="T5" fmla="*/ 0 h 31"/>
                <a:gd name="T6" fmla="*/ 93 w 202"/>
                <a:gd name="T7" fmla="*/ 0 h 31"/>
                <a:gd name="T8" fmla="*/ 54 w 202"/>
                <a:gd name="T9" fmla="*/ 0 h 31"/>
                <a:gd name="T10" fmla="*/ 29 w 202"/>
                <a:gd name="T11" fmla="*/ 0 h 31"/>
                <a:gd name="T12" fmla="*/ 28 w 202"/>
                <a:gd name="T13" fmla="*/ 0 h 31"/>
                <a:gd name="T14" fmla="*/ 28 w 202"/>
                <a:gd name="T15" fmla="*/ 0 h 31"/>
                <a:gd name="T16" fmla="*/ 0 w 202"/>
                <a:gd name="T17" fmla="*/ 28 h 31"/>
                <a:gd name="T18" fmla="*/ 0 w 202"/>
                <a:gd name="T19" fmla="*/ 28 h 31"/>
                <a:gd name="T20" fmla="*/ 0 w 202"/>
                <a:gd name="T21" fmla="*/ 31 h 31"/>
                <a:gd name="T22" fmla="*/ 29 w 202"/>
                <a:gd name="T23" fmla="*/ 6 h 31"/>
                <a:gd name="T24" fmla="*/ 137 w 202"/>
                <a:gd name="T25" fmla="*/ 6 h 31"/>
                <a:gd name="T26" fmla="*/ 178 w 202"/>
                <a:gd name="T27" fmla="*/ 6 h 31"/>
                <a:gd name="T28" fmla="*/ 202 w 202"/>
                <a:gd name="T29" fmla="*/ 29 h 31"/>
                <a:gd name="T30" fmla="*/ 202 w 202"/>
                <a:gd name="T31" fmla="*/ 28 h 31"/>
                <a:gd name="T32" fmla="*/ 202 w 202"/>
                <a:gd name="T33" fmla="*/ 24 h 31"/>
                <a:gd name="T34" fmla="*/ 202 w 202"/>
                <a:gd name="T35" fmla="*/ 24 h 31"/>
                <a:gd name="T36" fmla="*/ 179 w 202"/>
                <a:gd name="T37" fmla="*/ 0 h 31"/>
                <a:gd name="T38" fmla="*/ 178 w 202"/>
                <a:gd name="T3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2" h="31">
                  <a:moveTo>
                    <a:pt x="178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2" y="17"/>
                    <a:pt x="14" y="6"/>
                    <a:pt x="29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91" y="6"/>
                    <a:pt x="201" y="16"/>
                    <a:pt x="202" y="29"/>
                  </a:cubicBezTo>
                  <a:cubicBezTo>
                    <a:pt x="202" y="29"/>
                    <a:pt x="202" y="28"/>
                    <a:pt x="202" y="28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79" y="0"/>
                    <a:pt x="178" y="0"/>
                    <a:pt x="178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07"/>
            <p:cNvSpPr>
              <a:spLocks noEditPoints="1"/>
            </p:cNvSpPr>
            <p:nvPr userDrawn="1"/>
          </p:nvSpPr>
          <p:spPr bwMode="gray">
            <a:xfrm>
              <a:off x="8321927" y="3123712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383 h 446"/>
                <a:gd name="T12" fmla="*/ 42 w 446"/>
                <a:gd name="T13" fmla="*/ 202 h 446"/>
                <a:gd name="T14" fmla="*/ 223 w 446"/>
                <a:gd name="T15" fmla="*/ 21 h 446"/>
                <a:gd name="T16" fmla="*/ 404 w 446"/>
                <a:gd name="T17" fmla="*/ 202 h 446"/>
                <a:gd name="T18" fmla="*/ 223 w 446"/>
                <a:gd name="T19" fmla="*/ 3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383"/>
                  </a:moveTo>
                  <a:cubicBezTo>
                    <a:pt x="123" y="383"/>
                    <a:pt x="42" y="302"/>
                    <a:pt x="42" y="202"/>
                  </a:cubicBezTo>
                  <a:cubicBezTo>
                    <a:pt x="42" y="102"/>
                    <a:pt x="123" y="21"/>
                    <a:pt x="223" y="21"/>
                  </a:cubicBezTo>
                  <a:cubicBezTo>
                    <a:pt x="323" y="21"/>
                    <a:pt x="404" y="102"/>
                    <a:pt x="404" y="202"/>
                  </a:cubicBezTo>
                  <a:cubicBezTo>
                    <a:pt x="404" y="302"/>
                    <a:pt x="323" y="383"/>
                    <a:pt x="223" y="383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08"/>
            <p:cNvSpPr>
              <a:spLocks noEditPoints="1"/>
            </p:cNvSpPr>
            <p:nvPr userDrawn="1"/>
          </p:nvSpPr>
          <p:spPr bwMode="gray">
            <a:xfrm>
              <a:off x="8321927" y="3084987"/>
              <a:ext cx="1292768" cy="1239151"/>
            </a:xfrm>
            <a:custGeom>
              <a:avLst/>
              <a:gdLst>
                <a:gd name="T0" fmla="*/ 223 w 446"/>
                <a:gd name="T1" fmla="*/ 431 h 431"/>
                <a:gd name="T2" fmla="*/ 446 w 446"/>
                <a:gd name="T3" fmla="*/ 208 h 431"/>
                <a:gd name="T4" fmla="*/ 223 w 446"/>
                <a:gd name="T5" fmla="*/ 0 h 431"/>
                <a:gd name="T6" fmla="*/ 0 w 446"/>
                <a:gd name="T7" fmla="*/ 208 h 431"/>
                <a:gd name="T8" fmla="*/ 223 w 446"/>
                <a:gd name="T9" fmla="*/ 431 h 431"/>
                <a:gd name="T10" fmla="*/ 223 w 446"/>
                <a:gd name="T11" fmla="*/ 48 h 431"/>
                <a:gd name="T12" fmla="*/ 404 w 446"/>
                <a:gd name="T13" fmla="*/ 229 h 431"/>
                <a:gd name="T14" fmla="*/ 223 w 446"/>
                <a:gd name="T15" fmla="*/ 410 h 431"/>
                <a:gd name="T16" fmla="*/ 42 w 446"/>
                <a:gd name="T17" fmla="*/ 229 h 431"/>
                <a:gd name="T18" fmla="*/ 223 w 446"/>
                <a:gd name="T19" fmla="*/ 4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31">
                  <a:moveTo>
                    <a:pt x="223" y="431"/>
                  </a:moveTo>
                  <a:cubicBezTo>
                    <a:pt x="346" y="431"/>
                    <a:pt x="446" y="331"/>
                    <a:pt x="446" y="208"/>
                  </a:cubicBezTo>
                  <a:cubicBezTo>
                    <a:pt x="446" y="103"/>
                    <a:pt x="346" y="0"/>
                    <a:pt x="223" y="0"/>
                  </a:cubicBezTo>
                  <a:cubicBezTo>
                    <a:pt x="100" y="0"/>
                    <a:pt x="0" y="107"/>
                    <a:pt x="0" y="208"/>
                  </a:cubicBezTo>
                  <a:cubicBezTo>
                    <a:pt x="0" y="331"/>
                    <a:pt x="100" y="431"/>
                    <a:pt x="223" y="431"/>
                  </a:cubicBezTo>
                  <a:moveTo>
                    <a:pt x="223" y="48"/>
                  </a:moveTo>
                  <a:cubicBezTo>
                    <a:pt x="323" y="48"/>
                    <a:pt x="404" y="129"/>
                    <a:pt x="404" y="229"/>
                  </a:cubicBezTo>
                  <a:cubicBezTo>
                    <a:pt x="404" y="329"/>
                    <a:pt x="323" y="410"/>
                    <a:pt x="223" y="410"/>
                  </a:cubicBezTo>
                  <a:cubicBezTo>
                    <a:pt x="123" y="410"/>
                    <a:pt x="42" y="329"/>
                    <a:pt x="42" y="229"/>
                  </a:cubicBezTo>
                  <a:cubicBezTo>
                    <a:pt x="42" y="129"/>
                    <a:pt x="123" y="48"/>
                    <a:pt x="223" y="48"/>
                  </a:cubicBezTo>
                </a:path>
              </a:pathLst>
            </a:custGeom>
            <a:solidFill>
              <a:srgbClr val="CE9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9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10"/>
            <p:cNvSpPr>
              <a:spLocks noEditPoints="1"/>
            </p:cNvSpPr>
            <p:nvPr userDrawn="1"/>
          </p:nvSpPr>
          <p:spPr bwMode="gray">
            <a:xfrm>
              <a:off x="8321927" y="3064137"/>
              <a:ext cx="1292768" cy="1283833"/>
            </a:xfrm>
            <a:custGeom>
              <a:avLst/>
              <a:gdLst>
                <a:gd name="T0" fmla="*/ 223 w 446"/>
                <a:gd name="T1" fmla="*/ 0 h 446"/>
                <a:gd name="T2" fmla="*/ 0 w 446"/>
                <a:gd name="T3" fmla="*/ 223 h 446"/>
                <a:gd name="T4" fmla="*/ 223 w 446"/>
                <a:gd name="T5" fmla="*/ 446 h 446"/>
                <a:gd name="T6" fmla="*/ 446 w 446"/>
                <a:gd name="T7" fmla="*/ 223 h 446"/>
                <a:gd name="T8" fmla="*/ 223 w 446"/>
                <a:gd name="T9" fmla="*/ 0 h 446"/>
                <a:gd name="T10" fmla="*/ 223 w 446"/>
                <a:gd name="T11" fmla="*/ 404 h 446"/>
                <a:gd name="T12" fmla="*/ 42 w 446"/>
                <a:gd name="T13" fmla="*/ 223 h 446"/>
                <a:gd name="T14" fmla="*/ 223 w 446"/>
                <a:gd name="T15" fmla="*/ 42 h 446"/>
                <a:gd name="T16" fmla="*/ 404 w 446"/>
                <a:gd name="T17" fmla="*/ 223 h 446"/>
                <a:gd name="T18" fmla="*/ 223 w 446"/>
                <a:gd name="T19" fmla="*/ 40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446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6" y="446"/>
                    <a:pt x="446" y="346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moveTo>
                    <a:pt x="223" y="404"/>
                  </a:moveTo>
                  <a:cubicBezTo>
                    <a:pt x="123" y="404"/>
                    <a:pt x="42" y="323"/>
                    <a:pt x="42" y="223"/>
                  </a:cubicBezTo>
                  <a:cubicBezTo>
                    <a:pt x="42" y="123"/>
                    <a:pt x="123" y="42"/>
                    <a:pt x="223" y="42"/>
                  </a:cubicBezTo>
                  <a:cubicBezTo>
                    <a:pt x="323" y="42"/>
                    <a:pt x="404" y="123"/>
                    <a:pt x="404" y="223"/>
                  </a:cubicBezTo>
                  <a:cubicBezTo>
                    <a:pt x="404" y="323"/>
                    <a:pt x="323" y="404"/>
                    <a:pt x="223" y="404"/>
                  </a:cubicBezTo>
                </a:path>
              </a:pathLst>
            </a:cu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11"/>
            <p:cNvSpPr>
              <a:spLocks noEditPoints="1"/>
            </p:cNvSpPr>
            <p:nvPr userDrawn="1"/>
          </p:nvSpPr>
          <p:spPr bwMode="gray">
            <a:xfrm>
              <a:off x="8321927" y="3704563"/>
              <a:ext cx="1292768" cy="2980"/>
            </a:xfrm>
            <a:custGeom>
              <a:avLst/>
              <a:gdLst>
                <a:gd name="T0" fmla="*/ 0 w 446"/>
                <a:gd name="T1" fmla="*/ 0 h 1"/>
                <a:gd name="T2" fmla="*/ 0 w 446"/>
                <a:gd name="T3" fmla="*/ 1 h 1"/>
                <a:gd name="T4" fmla="*/ 0 w 446"/>
                <a:gd name="T5" fmla="*/ 0 h 1"/>
                <a:gd name="T6" fmla="*/ 446 w 446"/>
                <a:gd name="T7" fmla="*/ 0 h 1"/>
                <a:gd name="T8" fmla="*/ 446 w 446"/>
                <a:gd name="T9" fmla="*/ 1 h 1"/>
                <a:gd name="T10" fmla="*/ 446 w 44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6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446" y="0"/>
                  </a:moveTo>
                  <a:cubicBezTo>
                    <a:pt x="446" y="0"/>
                    <a:pt x="446" y="1"/>
                    <a:pt x="446" y="1"/>
                  </a:cubicBezTo>
                  <a:cubicBezTo>
                    <a:pt x="446" y="1"/>
                    <a:pt x="446" y="0"/>
                    <a:pt x="4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12"/>
            <p:cNvSpPr>
              <a:spLocks/>
            </p:cNvSpPr>
            <p:nvPr userDrawn="1"/>
          </p:nvSpPr>
          <p:spPr bwMode="gray">
            <a:xfrm>
              <a:off x="8321927" y="3064137"/>
              <a:ext cx="1292768" cy="667235"/>
            </a:xfrm>
            <a:custGeom>
              <a:avLst/>
              <a:gdLst>
                <a:gd name="T0" fmla="*/ 223 w 446"/>
                <a:gd name="T1" fmla="*/ 0 h 232"/>
                <a:gd name="T2" fmla="*/ 0 w 446"/>
                <a:gd name="T3" fmla="*/ 223 h 232"/>
                <a:gd name="T4" fmla="*/ 0 w 446"/>
                <a:gd name="T5" fmla="*/ 223 h 232"/>
                <a:gd name="T6" fmla="*/ 0 w 446"/>
                <a:gd name="T7" fmla="*/ 224 h 232"/>
                <a:gd name="T8" fmla="*/ 0 w 446"/>
                <a:gd name="T9" fmla="*/ 232 h 232"/>
                <a:gd name="T10" fmla="*/ 223 w 446"/>
                <a:gd name="T11" fmla="*/ 17 h 232"/>
                <a:gd name="T12" fmla="*/ 446 w 446"/>
                <a:gd name="T13" fmla="*/ 232 h 232"/>
                <a:gd name="T14" fmla="*/ 446 w 446"/>
                <a:gd name="T15" fmla="*/ 224 h 232"/>
                <a:gd name="T16" fmla="*/ 446 w 446"/>
                <a:gd name="T17" fmla="*/ 223 h 232"/>
                <a:gd name="T18" fmla="*/ 446 w 446"/>
                <a:gd name="T19" fmla="*/ 223 h 232"/>
                <a:gd name="T20" fmla="*/ 223 w 446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6" h="232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4"/>
                    <a:pt x="0" y="224"/>
                  </a:cubicBezTo>
                  <a:cubicBezTo>
                    <a:pt x="0" y="226"/>
                    <a:pt x="0" y="229"/>
                    <a:pt x="0" y="232"/>
                  </a:cubicBezTo>
                  <a:cubicBezTo>
                    <a:pt x="5" y="112"/>
                    <a:pt x="103" y="17"/>
                    <a:pt x="223" y="17"/>
                  </a:cubicBezTo>
                  <a:cubicBezTo>
                    <a:pt x="343" y="17"/>
                    <a:pt x="442" y="112"/>
                    <a:pt x="446" y="232"/>
                  </a:cubicBezTo>
                  <a:cubicBezTo>
                    <a:pt x="446" y="229"/>
                    <a:pt x="446" y="226"/>
                    <a:pt x="446" y="224"/>
                  </a:cubicBezTo>
                  <a:cubicBezTo>
                    <a:pt x="446" y="224"/>
                    <a:pt x="446" y="223"/>
                    <a:pt x="446" y="223"/>
                  </a:cubicBezTo>
                  <a:cubicBezTo>
                    <a:pt x="446" y="223"/>
                    <a:pt x="446" y="223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</a:path>
              </a:pathLst>
            </a:custGeom>
            <a:solidFill>
              <a:srgbClr val="F5C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Rectangle 113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114"/>
            <p:cNvSpPr>
              <a:spLocks noChangeArrowheads="1"/>
            </p:cNvSpPr>
            <p:nvPr userDrawn="1"/>
          </p:nvSpPr>
          <p:spPr bwMode="gray">
            <a:xfrm>
              <a:off x="8908735" y="4377756"/>
              <a:ext cx="113192" cy="20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115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solidFill>
              <a:srgbClr val="A8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116"/>
            <p:cNvSpPr>
              <a:spLocks noChangeArrowheads="1"/>
            </p:cNvSpPr>
            <p:nvPr userDrawn="1"/>
          </p:nvSpPr>
          <p:spPr bwMode="gray">
            <a:xfrm>
              <a:off x="8908735" y="4544565"/>
              <a:ext cx="113192" cy="4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17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163831"/>
            </a:xfrm>
            <a:custGeom>
              <a:avLst/>
              <a:gdLst>
                <a:gd name="T0" fmla="*/ 0 w 190"/>
                <a:gd name="T1" fmla="*/ 29 h 57"/>
                <a:gd name="T2" fmla="*/ 28 w 190"/>
                <a:gd name="T3" fmla="*/ 57 h 57"/>
                <a:gd name="T4" fmla="*/ 125 w 190"/>
                <a:gd name="T5" fmla="*/ 57 h 57"/>
                <a:gd name="T6" fmla="*/ 162 w 190"/>
                <a:gd name="T7" fmla="*/ 57 h 57"/>
                <a:gd name="T8" fmla="*/ 190 w 190"/>
                <a:gd name="T9" fmla="*/ 29 h 57"/>
                <a:gd name="T10" fmla="*/ 190 w 190"/>
                <a:gd name="T11" fmla="*/ 24 h 57"/>
                <a:gd name="T12" fmla="*/ 166 w 190"/>
                <a:gd name="T13" fmla="*/ 0 h 57"/>
                <a:gd name="T14" fmla="*/ 125 w 190"/>
                <a:gd name="T15" fmla="*/ 0 h 57"/>
                <a:gd name="T16" fmla="*/ 28 w 190"/>
                <a:gd name="T17" fmla="*/ 0 h 57"/>
                <a:gd name="T18" fmla="*/ 0 w 190"/>
                <a:gd name="T19" fmla="*/ 29 h 57"/>
                <a:gd name="T20" fmla="*/ 0 w 190"/>
                <a:gd name="T21" fmla="*/ 29 h 57"/>
                <a:gd name="T22" fmla="*/ 0 w 190"/>
                <a:gd name="T2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57">
                  <a:moveTo>
                    <a:pt x="0" y="29"/>
                  </a:moveTo>
                  <a:cubicBezTo>
                    <a:pt x="0" y="45"/>
                    <a:pt x="12" y="57"/>
                    <a:pt x="28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77" y="57"/>
                    <a:pt x="190" y="45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6B3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18"/>
            <p:cNvSpPr>
              <a:spLocks/>
            </p:cNvSpPr>
            <p:nvPr userDrawn="1"/>
          </p:nvSpPr>
          <p:spPr bwMode="gray">
            <a:xfrm flipH="1">
              <a:off x="8636183" y="5013981"/>
              <a:ext cx="190639" cy="89362"/>
            </a:xfrm>
            <a:custGeom>
              <a:avLst/>
              <a:gdLst>
                <a:gd name="T0" fmla="*/ 42 w 66"/>
                <a:gd name="T1" fmla="*/ 0 h 31"/>
                <a:gd name="T2" fmla="*/ 1 w 66"/>
                <a:gd name="T3" fmla="*/ 0 h 31"/>
                <a:gd name="T4" fmla="*/ 0 w 66"/>
                <a:gd name="T5" fmla="*/ 0 h 31"/>
                <a:gd name="T6" fmla="*/ 1 w 66"/>
                <a:gd name="T7" fmla="*/ 0 h 31"/>
                <a:gd name="T8" fmla="*/ 42 w 66"/>
                <a:gd name="T9" fmla="*/ 0 h 31"/>
                <a:gd name="T10" fmla="*/ 66 w 66"/>
                <a:gd name="T11" fmla="*/ 24 h 31"/>
                <a:gd name="T12" fmla="*/ 66 w 66"/>
                <a:gd name="T13" fmla="*/ 29 h 31"/>
                <a:gd name="T14" fmla="*/ 66 w 66"/>
                <a:gd name="T15" fmla="*/ 30 h 31"/>
                <a:gd name="T16" fmla="*/ 66 w 66"/>
                <a:gd name="T17" fmla="*/ 31 h 31"/>
                <a:gd name="T18" fmla="*/ 66 w 66"/>
                <a:gd name="T19" fmla="*/ 29 h 31"/>
                <a:gd name="T20" fmla="*/ 66 w 66"/>
                <a:gd name="T21" fmla="*/ 24 h 31"/>
                <a:gd name="T22" fmla="*/ 42 w 66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31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5" y="0"/>
                    <a:pt x="66" y="11"/>
                    <a:pt x="66" y="24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30"/>
                    <a:pt x="66" y="30"/>
                  </a:cubicBezTo>
                  <a:cubicBezTo>
                    <a:pt x="66" y="30"/>
                    <a:pt x="66" y="30"/>
                    <a:pt x="66" y="31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11"/>
                    <a:pt x="55" y="0"/>
                    <a:pt x="42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19"/>
            <p:cNvSpPr>
              <a:spLocks/>
            </p:cNvSpPr>
            <p:nvPr userDrawn="1"/>
          </p:nvSpPr>
          <p:spPr bwMode="gray">
            <a:xfrm flipH="1">
              <a:off x="8636183" y="5013981"/>
              <a:ext cx="551064" cy="92342"/>
            </a:xfrm>
            <a:custGeom>
              <a:avLst/>
              <a:gdLst>
                <a:gd name="T0" fmla="*/ 166 w 190"/>
                <a:gd name="T1" fmla="*/ 0 h 32"/>
                <a:gd name="T2" fmla="*/ 125 w 190"/>
                <a:gd name="T3" fmla="*/ 0 h 32"/>
                <a:gd name="T4" fmla="*/ 124 w 190"/>
                <a:gd name="T5" fmla="*/ 0 h 32"/>
                <a:gd name="T6" fmla="*/ 97 w 190"/>
                <a:gd name="T7" fmla="*/ 0 h 32"/>
                <a:gd name="T8" fmla="*/ 58 w 190"/>
                <a:gd name="T9" fmla="*/ 0 h 32"/>
                <a:gd name="T10" fmla="*/ 32 w 190"/>
                <a:gd name="T11" fmla="*/ 0 h 32"/>
                <a:gd name="T12" fmla="*/ 28 w 190"/>
                <a:gd name="T13" fmla="*/ 0 h 32"/>
                <a:gd name="T14" fmla="*/ 0 w 190"/>
                <a:gd name="T15" fmla="*/ 29 h 32"/>
                <a:gd name="T16" fmla="*/ 0 w 190"/>
                <a:gd name="T17" fmla="*/ 29 h 32"/>
                <a:gd name="T18" fmla="*/ 0 w 190"/>
                <a:gd name="T19" fmla="*/ 29 h 32"/>
                <a:gd name="T20" fmla="*/ 0 w 190"/>
                <a:gd name="T21" fmla="*/ 32 h 32"/>
                <a:gd name="T22" fmla="*/ 28 w 190"/>
                <a:gd name="T23" fmla="*/ 7 h 32"/>
                <a:gd name="T24" fmla="*/ 125 w 190"/>
                <a:gd name="T25" fmla="*/ 7 h 32"/>
                <a:gd name="T26" fmla="*/ 166 w 190"/>
                <a:gd name="T27" fmla="*/ 7 h 32"/>
                <a:gd name="T28" fmla="*/ 190 w 190"/>
                <a:gd name="T29" fmla="*/ 30 h 32"/>
                <a:gd name="T30" fmla="*/ 190 w 190"/>
                <a:gd name="T31" fmla="*/ 29 h 32"/>
                <a:gd name="T32" fmla="*/ 190 w 190"/>
                <a:gd name="T33" fmla="*/ 24 h 32"/>
                <a:gd name="T34" fmla="*/ 166 w 190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32">
                  <a:moveTo>
                    <a:pt x="166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18"/>
                    <a:pt x="13" y="7"/>
                    <a:pt x="28" y="7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79" y="7"/>
                    <a:pt x="190" y="17"/>
                    <a:pt x="190" y="30"/>
                  </a:cubicBezTo>
                  <a:cubicBezTo>
                    <a:pt x="190" y="30"/>
                    <a:pt x="190" y="29"/>
                    <a:pt x="190" y="29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11"/>
                    <a:pt x="179" y="0"/>
                    <a:pt x="166" y="0"/>
                  </a:cubicBezTo>
                </a:path>
              </a:pathLst>
            </a:custGeom>
            <a:solidFill>
              <a:srgbClr val="89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20"/>
            <p:cNvSpPr>
              <a:spLocks/>
            </p:cNvSpPr>
            <p:nvPr userDrawn="1"/>
          </p:nvSpPr>
          <p:spPr bwMode="gray">
            <a:xfrm flipH="1">
              <a:off x="8683843" y="5013981"/>
              <a:ext cx="1447662" cy="577873"/>
            </a:xfrm>
            <a:custGeom>
              <a:avLst/>
              <a:gdLst>
                <a:gd name="T0" fmla="*/ 163 w 500"/>
                <a:gd name="T1" fmla="*/ 0 h 201"/>
                <a:gd name="T2" fmla="*/ 262 w 500"/>
                <a:gd name="T3" fmla="*/ 0 h 201"/>
                <a:gd name="T4" fmla="*/ 381 w 500"/>
                <a:gd name="T5" fmla="*/ 0 h 201"/>
                <a:gd name="T6" fmla="*/ 500 w 500"/>
                <a:gd name="T7" fmla="*/ 53 h 201"/>
                <a:gd name="T8" fmla="*/ 481 w 500"/>
                <a:gd name="T9" fmla="*/ 80 h 201"/>
                <a:gd name="T10" fmla="*/ 411 w 500"/>
                <a:gd name="T11" fmla="*/ 88 h 201"/>
                <a:gd name="T12" fmla="*/ 331 w 500"/>
                <a:gd name="T13" fmla="*/ 86 h 201"/>
                <a:gd name="T14" fmla="*/ 163 w 500"/>
                <a:gd name="T15" fmla="*/ 99 h 201"/>
                <a:gd name="T16" fmla="*/ 163 w 500"/>
                <a:gd name="T17" fmla="*/ 195 h 201"/>
                <a:gd name="T18" fmla="*/ 0 w 500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01">
                  <a:moveTo>
                    <a:pt x="16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500" y="53"/>
                    <a:pt x="500" y="53"/>
                    <a:pt x="500" y="53"/>
                  </a:cubicBezTo>
                  <a:cubicBezTo>
                    <a:pt x="500" y="53"/>
                    <a:pt x="498" y="67"/>
                    <a:pt x="481" y="80"/>
                  </a:cubicBezTo>
                  <a:cubicBezTo>
                    <a:pt x="461" y="95"/>
                    <a:pt x="434" y="98"/>
                    <a:pt x="411" y="88"/>
                  </a:cubicBezTo>
                  <a:cubicBezTo>
                    <a:pt x="387" y="79"/>
                    <a:pt x="356" y="63"/>
                    <a:pt x="331" y="86"/>
                  </a:cubicBezTo>
                  <a:cubicBezTo>
                    <a:pt x="331" y="86"/>
                    <a:pt x="252" y="166"/>
                    <a:pt x="163" y="99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21"/>
            <p:cNvSpPr>
              <a:spLocks/>
            </p:cNvSpPr>
            <p:nvPr userDrawn="1"/>
          </p:nvSpPr>
          <p:spPr bwMode="gray">
            <a:xfrm flipH="1">
              <a:off x="8683843" y="5013981"/>
              <a:ext cx="1230214" cy="577873"/>
            </a:xfrm>
            <a:custGeom>
              <a:avLst/>
              <a:gdLst>
                <a:gd name="T0" fmla="*/ 81 w 425"/>
                <a:gd name="T1" fmla="*/ 0 h 201"/>
                <a:gd name="T2" fmla="*/ 187 w 425"/>
                <a:gd name="T3" fmla="*/ 0 h 201"/>
                <a:gd name="T4" fmla="*/ 306 w 425"/>
                <a:gd name="T5" fmla="*/ 0 h 201"/>
                <a:gd name="T6" fmla="*/ 425 w 425"/>
                <a:gd name="T7" fmla="*/ 53 h 201"/>
                <a:gd name="T8" fmla="*/ 406 w 425"/>
                <a:gd name="T9" fmla="*/ 80 h 201"/>
                <a:gd name="T10" fmla="*/ 336 w 425"/>
                <a:gd name="T11" fmla="*/ 88 h 201"/>
                <a:gd name="T12" fmla="*/ 256 w 425"/>
                <a:gd name="T13" fmla="*/ 86 h 201"/>
                <a:gd name="T14" fmla="*/ 88 w 425"/>
                <a:gd name="T15" fmla="*/ 99 h 201"/>
                <a:gd name="T16" fmla="*/ 88 w 425"/>
                <a:gd name="T17" fmla="*/ 195 h 201"/>
                <a:gd name="T18" fmla="*/ 0 w 425"/>
                <a:gd name="T1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201">
                  <a:moveTo>
                    <a:pt x="81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53"/>
                    <a:pt x="423" y="67"/>
                    <a:pt x="406" y="80"/>
                  </a:cubicBezTo>
                  <a:cubicBezTo>
                    <a:pt x="386" y="95"/>
                    <a:pt x="359" y="98"/>
                    <a:pt x="336" y="88"/>
                  </a:cubicBezTo>
                  <a:cubicBezTo>
                    <a:pt x="312" y="79"/>
                    <a:pt x="281" y="63"/>
                    <a:pt x="256" y="86"/>
                  </a:cubicBezTo>
                  <a:cubicBezTo>
                    <a:pt x="256" y="86"/>
                    <a:pt x="177" y="166"/>
                    <a:pt x="88" y="99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0" y="201"/>
                    <a:pt x="0" y="201"/>
                    <a:pt x="0" y="201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22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2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23"/>
            <p:cNvSpPr>
              <a:spLocks/>
            </p:cNvSpPr>
            <p:nvPr userDrawn="1"/>
          </p:nvSpPr>
          <p:spPr bwMode="gray">
            <a:xfrm flipH="1">
              <a:off x="9925974" y="5591854"/>
              <a:ext cx="62552" cy="2980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Rectangle 124"/>
            <p:cNvSpPr>
              <a:spLocks noChangeArrowheads="1"/>
            </p:cNvSpPr>
            <p:nvPr userDrawn="1"/>
          </p:nvSpPr>
          <p:spPr bwMode="gray">
            <a:xfrm flipH="1">
              <a:off x="9500015" y="5234407"/>
              <a:ext cx="232341" cy="342555"/>
            </a:xfrm>
            <a:prstGeom prst="rect">
              <a:avLst/>
            </a:pr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25"/>
            <p:cNvSpPr>
              <a:spLocks noEditPoints="1"/>
            </p:cNvSpPr>
            <p:nvPr userDrawn="1"/>
          </p:nvSpPr>
          <p:spPr bwMode="gray">
            <a:xfrm>
              <a:off x="8616820" y="3222009"/>
              <a:ext cx="875746" cy="851916"/>
            </a:xfrm>
            <a:custGeom>
              <a:avLst/>
              <a:gdLst>
                <a:gd name="T0" fmla="*/ 254 w 303"/>
                <a:gd name="T1" fmla="*/ 292 h 296"/>
                <a:gd name="T2" fmla="*/ 246 w 303"/>
                <a:gd name="T3" fmla="*/ 292 h 296"/>
                <a:gd name="T4" fmla="*/ 250 w 303"/>
                <a:gd name="T5" fmla="*/ 296 h 296"/>
                <a:gd name="T6" fmla="*/ 254 w 303"/>
                <a:gd name="T7" fmla="*/ 292 h 296"/>
                <a:gd name="T8" fmla="*/ 122 w 303"/>
                <a:gd name="T9" fmla="*/ 0 h 296"/>
                <a:gd name="T10" fmla="*/ 0 w 303"/>
                <a:gd name="T11" fmla="*/ 47 h 296"/>
                <a:gd name="T12" fmla="*/ 83 w 303"/>
                <a:gd name="T13" fmla="*/ 129 h 296"/>
                <a:gd name="T14" fmla="*/ 83 w 303"/>
                <a:gd name="T15" fmla="*/ 97 h 296"/>
                <a:gd name="T16" fmla="*/ 144 w 303"/>
                <a:gd name="T17" fmla="*/ 97 h 296"/>
                <a:gd name="T18" fmla="*/ 144 w 303"/>
                <a:gd name="T19" fmla="*/ 190 h 296"/>
                <a:gd name="T20" fmla="*/ 160 w 303"/>
                <a:gd name="T21" fmla="*/ 207 h 296"/>
                <a:gd name="T22" fmla="*/ 160 w 303"/>
                <a:gd name="T23" fmla="*/ 48 h 296"/>
                <a:gd name="T24" fmla="*/ 221 w 303"/>
                <a:gd name="T25" fmla="*/ 48 h 296"/>
                <a:gd name="T26" fmla="*/ 221 w 303"/>
                <a:gd name="T27" fmla="*/ 268 h 296"/>
                <a:gd name="T28" fmla="*/ 241 w 303"/>
                <a:gd name="T29" fmla="*/ 288 h 296"/>
                <a:gd name="T30" fmla="*/ 258 w 303"/>
                <a:gd name="T31" fmla="*/ 288 h 296"/>
                <a:gd name="T32" fmla="*/ 303 w 303"/>
                <a:gd name="T33" fmla="*/ 174 h 296"/>
                <a:gd name="T34" fmla="*/ 122 w 303"/>
                <a:gd name="T3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3" h="296">
                  <a:moveTo>
                    <a:pt x="254" y="292"/>
                  </a:moveTo>
                  <a:cubicBezTo>
                    <a:pt x="246" y="292"/>
                    <a:pt x="246" y="292"/>
                    <a:pt x="246" y="292"/>
                  </a:cubicBezTo>
                  <a:cubicBezTo>
                    <a:pt x="250" y="296"/>
                    <a:pt x="250" y="296"/>
                    <a:pt x="250" y="296"/>
                  </a:cubicBezTo>
                  <a:cubicBezTo>
                    <a:pt x="252" y="295"/>
                    <a:pt x="253" y="293"/>
                    <a:pt x="254" y="292"/>
                  </a:cubicBezTo>
                  <a:moveTo>
                    <a:pt x="122" y="0"/>
                  </a:moveTo>
                  <a:cubicBezTo>
                    <a:pt x="75" y="0"/>
                    <a:pt x="32" y="17"/>
                    <a:pt x="0" y="47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190"/>
                    <a:pt x="144" y="190"/>
                    <a:pt x="144" y="190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41" y="288"/>
                    <a:pt x="241" y="288"/>
                    <a:pt x="241" y="288"/>
                  </a:cubicBezTo>
                  <a:cubicBezTo>
                    <a:pt x="258" y="288"/>
                    <a:pt x="258" y="288"/>
                    <a:pt x="258" y="288"/>
                  </a:cubicBezTo>
                  <a:cubicBezTo>
                    <a:pt x="285" y="257"/>
                    <a:pt x="302" y="218"/>
                    <a:pt x="303" y="174"/>
                  </a:cubicBezTo>
                  <a:cubicBezTo>
                    <a:pt x="300" y="77"/>
                    <a:pt x="220" y="0"/>
                    <a:pt x="1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26"/>
            <p:cNvSpPr>
              <a:spLocks/>
            </p:cNvSpPr>
            <p:nvPr userDrawn="1"/>
          </p:nvSpPr>
          <p:spPr bwMode="gray">
            <a:xfrm>
              <a:off x="9313842" y="4050096"/>
              <a:ext cx="47660" cy="11915"/>
            </a:xfrm>
            <a:custGeom>
              <a:avLst/>
              <a:gdLst>
                <a:gd name="T0" fmla="*/ 17 w 17"/>
                <a:gd name="T1" fmla="*/ 0 h 4"/>
                <a:gd name="T2" fmla="*/ 0 w 17"/>
                <a:gd name="T3" fmla="*/ 0 h 4"/>
                <a:gd name="T4" fmla="*/ 5 w 17"/>
                <a:gd name="T5" fmla="*/ 4 h 4"/>
                <a:gd name="T6" fmla="*/ 13 w 17"/>
                <a:gd name="T7" fmla="*/ 4 h 4"/>
                <a:gd name="T8" fmla="*/ 17 w 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"/>
                    <a:pt x="16" y="1"/>
                    <a:pt x="17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27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28"/>
            <p:cNvSpPr>
              <a:spLocks/>
            </p:cNvSpPr>
            <p:nvPr userDrawn="1"/>
          </p:nvSpPr>
          <p:spPr bwMode="gray">
            <a:xfrm>
              <a:off x="8855118" y="3502009"/>
              <a:ext cx="178724" cy="268086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0 h 90"/>
                <a:gd name="T4" fmla="*/ 0 w 60"/>
                <a:gd name="T5" fmla="*/ 31 h 90"/>
                <a:gd name="T6" fmla="*/ 60 w 60"/>
                <a:gd name="T7" fmla="*/ 90 h 90"/>
                <a:gd name="T8" fmla="*/ 60 w 6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60" y="90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29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808D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30"/>
            <p:cNvSpPr>
              <a:spLocks/>
            </p:cNvSpPr>
            <p:nvPr userDrawn="1"/>
          </p:nvSpPr>
          <p:spPr bwMode="gray">
            <a:xfrm>
              <a:off x="9078524" y="3359030"/>
              <a:ext cx="175744" cy="634470"/>
            </a:xfrm>
            <a:custGeom>
              <a:avLst/>
              <a:gdLst>
                <a:gd name="T0" fmla="*/ 59 w 59"/>
                <a:gd name="T1" fmla="*/ 0 h 213"/>
                <a:gd name="T2" fmla="*/ 0 w 59"/>
                <a:gd name="T3" fmla="*/ 0 h 213"/>
                <a:gd name="T4" fmla="*/ 0 w 59"/>
                <a:gd name="T5" fmla="*/ 154 h 213"/>
                <a:gd name="T6" fmla="*/ 59 w 59"/>
                <a:gd name="T7" fmla="*/ 213 h 213"/>
                <a:gd name="T8" fmla="*/ 59 w 59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3">
                  <a:moveTo>
                    <a:pt x="59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59" y="213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31"/>
            <p:cNvSpPr>
              <a:spLocks/>
            </p:cNvSpPr>
            <p:nvPr userDrawn="1"/>
          </p:nvSpPr>
          <p:spPr bwMode="gray">
            <a:xfrm>
              <a:off x="8598948" y="3183286"/>
              <a:ext cx="893619" cy="539151"/>
            </a:xfrm>
            <a:custGeom>
              <a:avLst/>
              <a:gdLst>
                <a:gd name="T0" fmla="*/ 128 w 309"/>
                <a:gd name="T1" fmla="*/ 0 h 187"/>
                <a:gd name="T2" fmla="*/ 0 w 309"/>
                <a:gd name="T3" fmla="*/ 53 h 187"/>
                <a:gd name="T4" fmla="*/ 6 w 309"/>
                <a:gd name="T5" fmla="*/ 60 h 187"/>
                <a:gd name="T6" fmla="*/ 128 w 309"/>
                <a:gd name="T7" fmla="*/ 13 h 187"/>
                <a:gd name="T8" fmla="*/ 309 w 309"/>
                <a:gd name="T9" fmla="*/ 187 h 187"/>
                <a:gd name="T10" fmla="*/ 309 w 309"/>
                <a:gd name="T11" fmla="*/ 181 h 187"/>
                <a:gd name="T12" fmla="*/ 309 w 309"/>
                <a:gd name="T13" fmla="*/ 181 h 187"/>
                <a:gd name="T14" fmla="*/ 256 w 309"/>
                <a:gd name="T15" fmla="*/ 53 h 187"/>
                <a:gd name="T16" fmla="*/ 128 w 309"/>
                <a:gd name="T1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187">
                  <a:moveTo>
                    <a:pt x="128" y="0"/>
                  </a:moveTo>
                  <a:cubicBezTo>
                    <a:pt x="82" y="0"/>
                    <a:pt x="35" y="18"/>
                    <a:pt x="0" y="53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8" y="30"/>
                    <a:pt x="81" y="13"/>
                    <a:pt x="128" y="13"/>
                  </a:cubicBezTo>
                  <a:cubicBezTo>
                    <a:pt x="226" y="13"/>
                    <a:pt x="306" y="90"/>
                    <a:pt x="309" y="187"/>
                  </a:cubicBezTo>
                  <a:cubicBezTo>
                    <a:pt x="309" y="185"/>
                    <a:pt x="309" y="183"/>
                    <a:pt x="309" y="18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09" y="135"/>
                    <a:pt x="291" y="89"/>
                    <a:pt x="256" y="53"/>
                  </a:cubicBezTo>
                  <a:cubicBezTo>
                    <a:pt x="221" y="18"/>
                    <a:pt x="174" y="0"/>
                    <a:pt x="128" y="0"/>
                  </a:cubicBezTo>
                </a:path>
              </a:pathLst>
            </a:custGeom>
            <a:solidFill>
              <a:srgbClr val="E7C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32"/>
            <p:cNvSpPr>
              <a:spLocks/>
            </p:cNvSpPr>
            <p:nvPr userDrawn="1"/>
          </p:nvSpPr>
          <p:spPr bwMode="gray">
            <a:xfrm>
              <a:off x="9340652" y="3704563"/>
              <a:ext cx="151914" cy="369362"/>
            </a:xfrm>
            <a:custGeom>
              <a:avLst/>
              <a:gdLst>
                <a:gd name="T0" fmla="*/ 53 w 53"/>
                <a:gd name="T1" fmla="*/ 0 h 128"/>
                <a:gd name="T2" fmla="*/ 53 w 53"/>
                <a:gd name="T3" fmla="*/ 0 h 128"/>
                <a:gd name="T4" fmla="*/ 53 w 53"/>
                <a:gd name="T5" fmla="*/ 0 h 128"/>
                <a:gd name="T6" fmla="*/ 53 w 53"/>
                <a:gd name="T7" fmla="*/ 6 h 128"/>
                <a:gd name="T8" fmla="*/ 8 w 53"/>
                <a:gd name="T9" fmla="*/ 120 h 128"/>
                <a:gd name="T10" fmla="*/ 4 w 53"/>
                <a:gd name="T11" fmla="*/ 124 h 128"/>
                <a:gd name="T12" fmla="*/ 0 w 53"/>
                <a:gd name="T13" fmla="*/ 128 h 128"/>
                <a:gd name="T14" fmla="*/ 0 w 53"/>
                <a:gd name="T15" fmla="*/ 128 h 128"/>
                <a:gd name="T16" fmla="*/ 53 w 53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8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4"/>
                    <a:pt x="53" y="6"/>
                  </a:cubicBezTo>
                  <a:cubicBezTo>
                    <a:pt x="52" y="50"/>
                    <a:pt x="35" y="89"/>
                    <a:pt x="8" y="120"/>
                  </a:cubicBezTo>
                  <a:cubicBezTo>
                    <a:pt x="7" y="121"/>
                    <a:pt x="6" y="123"/>
                    <a:pt x="4" y="124"/>
                  </a:cubicBezTo>
                  <a:cubicBezTo>
                    <a:pt x="3" y="125"/>
                    <a:pt x="2" y="127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6" y="93"/>
                    <a:pt x="53" y="46"/>
                    <a:pt x="53" y="0"/>
                  </a:cubicBezTo>
                </a:path>
              </a:pathLst>
            </a:custGeom>
            <a:solidFill>
              <a:srgbClr val="F8D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33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  <a:gd name="T6" fmla="*/ 0 w 23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34"/>
            <p:cNvSpPr>
              <a:spLocks/>
            </p:cNvSpPr>
            <p:nvPr userDrawn="1"/>
          </p:nvSpPr>
          <p:spPr bwMode="gray">
            <a:xfrm flipH="1">
              <a:off x="9845547" y="5520365"/>
              <a:ext cx="68510" cy="71489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23 w 23"/>
                <a:gd name="T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23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35"/>
            <p:cNvSpPr>
              <a:spLocks/>
            </p:cNvSpPr>
            <p:nvPr userDrawn="1"/>
          </p:nvSpPr>
          <p:spPr bwMode="gray">
            <a:xfrm flipH="1">
              <a:off x="9672781" y="5013981"/>
              <a:ext cx="387235" cy="589788"/>
            </a:xfrm>
            <a:custGeom>
              <a:avLst/>
              <a:gdLst>
                <a:gd name="T0" fmla="*/ 0 w 134"/>
                <a:gd name="T1" fmla="*/ 205 h 205"/>
                <a:gd name="T2" fmla="*/ 0 w 134"/>
                <a:gd name="T3" fmla="*/ 8 h 205"/>
                <a:gd name="T4" fmla="*/ 107 w 134"/>
                <a:gd name="T5" fmla="*/ 1 h 205"/>
                <a:gd name="T6" fmla="*/ 122 w 134"/>
                <a:gd name="T7" fmla="*/ 0 h 205"/>
                <a:gd name="T8" fmla="*/ 134 w 134"/>
                <a:gd name="T9" fmla="*/ 0 h 205"/>
                <a:gd name="T10" fmla="*/ 134 w 134"/>
                <a:gd name="T11" fmla="*/ 162 h 205"/>
                <a:gd name="T12" fmla="*/ 99 w 134"/>
                <a:gd name="T13" fmla="*/ 199 h 205"/>
                <a:gd name="T14" fmla="*/ 38 w 134"/>
                <a:gd name="T15" fmla="*/ 203 h 205"/>
                <a:gd name="T16" fmla="*/ 26 w 134"/>
                <a:gd name="T1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205">
                  <a:moveTo>
                    <a:pt x="0" y="20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12" y="1"/>
                    <a:pt x="117" y="0"/>
                    <a:pt x="122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82"/>
                    <a:pt x="119" y="198"/>
                    <a:pt x="99" y="199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26" y="204"/>
                    <a:pt x="26" y="204"/>
                    <a:pt x="26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36"/>
            <p:cNvSpPr>
              <a:spLocks/>
            </p:cNvSpPr>
            <p:nvPr userDrawn="1"/>
          </p:nvSpPr>
          <p:spPr bwMode="gray">
            <a:xfrm flipH="1">
              <a:off x="9824697" y="4132702"/>
              <a:ext cx="2618822" cy="1558692"/>
            </a:xfrm>
            <a:custGeom>
              <a:avLst/>
              <a:gdLst>
                <a:gd name="T0" fmla="*/ 627 w 1093"/>
                <a:gd name="T1" fmla="*/ 451 h 691"/>
                <a:gd name="T2" fmla="*/ 598 w 1093"/>
                <a:gd name="T3" fmla="*/ 442 h 691"/>
                <a:gd name="T4" fmla="*/ 465 w 1093"/>
                <a:gd name="T5" fmla="*/ 349 h 691"/>
                <a:gd name="T6" fmla="*/ 0 w 1093"/>
                <a:gd name="T7" fmla="*/ 0 h 691"/>
                <a:gd name="T8" fmla="*/ 0 w 1093"/>
                <a:gd name="T9" fmla="*/ 407 h 691"/>
                <a:gd name="T10" fmla="*/ 472 w 1093"/>
                <a:gd name="T11" fmla="*/ 648 h 691"/>
                <a:gd name="T12" fmla="*/ 643 w 1093"/>
                <a:gd name="T13" fmla="*/ 681 h 691"/>
                <a:gd name="T14" fmla="*/ 1093 w 1093"/>
                <a:gd name="T15" fmla="*/ 651 h 691"/>
                <a:gd name="T16" fmla="*/ 1093 w 1093"/>
                <a:gd name="T17" fmla="*/ 552 h 691"/>
                <a:gd name="T18" fmla="*/ 1093 w 1093"/>
                <a:gd name="T19" fmla="*/ 450 h 691"/>
                <a:gd name="T20" fmla="*/ 627 w 1093"/>
                <a:gd name="T21" fmla="*/ 451 h 691"/>
                <a:gd name="connsiteX0" fmla="*/ 5795 w 10058"/>
                <a:gd name="connsiteY0" fmla="*/ 4459 h 7836"/>
                <a:gd name="connsiteX1" fmla="*/ 5529 w 10058"/>
                <a:gd name="connsiteY1" fmla="*/ 4329 h 7836"/>
                <a:gd name="connsiteX2" fmla="*/ 4312 w 10058"/>
                <a:gd name="connsiteY2" fmla="*/ 2983 h 7836"/>
                <a:gd name="connsiteX3" fmla="*/ 1756 w 10058"/>
                <a:gd name="connsiteY3" fmla="*/ 0 h 7836"/>
                <a:gd name="connsiteX4" fmla="*/ 58 w 10058"/>
                <a:gd name="connsiteY4" fmla="*/ 3822 h 7836"/>
                <a:gd name="connsiteX5" fmla="*/ 4376 w 10058"/>
                <a:gd name="connsiteY5" fmla="*/ 7310 h 7836"/>
                <a:gd name="connsiteX6" fmla="*/ 5941 w 10058"/>
                <a:gd name="connsiteY6" fmla="*/ 7787 h 7836"/>
                <a:gd name="connsiteX7" fmla="*/ 10058 w 10058"/>
                <a:gd name="connsiteY7" fmla="*/ 7353 h 7836"/>
                <a:gd name="connsiteX8" fmla="*/ 10058 w 10058"/>
                <a:gd name="connsiteY8" fmla="*/ 5920 h 7836"/>
                <a:gd name="connsiteX9" fmla="*/ 10058 w 10058"/>
                <a:gd name="connsiteY9" fmla="*/ 4444 h 7836"/>
                <a:gd name="connsiteX10" fmla="*/ 5795 w 10058"/>
                <a:gd name="connsiteY10" fmla="*/ 4459 h 783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85 w 10023"/>
                <a:gd name="connsiteY0" fmla="*/ 5697 h 10056"/>
                <a:gd name="connsiteX1" fmla="*/ 5520 w 10023"/>
                <a:gd name="connsiteY1" fmla="*/ 5532 h 10056"/>
                <a:gd name="connsiteX2" fmla="*/ 4310 w 10023"/>
                <a:gd name="connsiteY2" fmla="*/ 3814 h 10056"/>
                <a:gd name="connsiteX3" fmla="*/ 1769 w 10023"/>
                <a:gd name="connsiteY3" fmla="*/ 7 h 10056"/>
                <a:gd name="connsiteX4" fmla="*/ 81 w 10023"/>
                <a:gd name="connsiteY4" fmla="*/ 4884 h 10056"/>
                <a:gd name="connsiteX5" fmla="*/ 4374 w 10023"/>
                <a:gd name="connsiteY5" fmla="*/ 9336 h 10056"/>
                <a:gd name="connsiteX6" fmla="*/ 5930 w 10023"/>
                <a:gd name="connsiteY6" fmla="*/ 9944 h 10056"/>
                <a:gd name="connsiteX7" fmla="*/ 10023 w 10023"/>
                <a:gd name="connsiteY7" fmla="*/ 9391 h 10056"/>
                <a:gd name="connsiteX8" fmla="*/ 10023 w 10023"/>
                <a:gd name="connsiteY8" fmla="*/ 7562 h 10056"/>
                <a:gd name="connsiteX9" fmla="*/ 10023 w 10023"/>
                <a:gd name="connsiteY9" fmla="*/ 5678 h 10056"/>
                <a:gd name="connsiteX10" fmla="*/ 5785 w 10023"/>
                <a:gd name="connsiteY10" fmla="*/ 5697 h 10056"/>
                <a:gd name="connsiteX0" fmla="*/ 5763 w 10001"/>
                <a:gd name="connsiteY0" fmla="*/ 5697 h 10056"/>
                <a:gd name="connsiteX1" fmla="*/ 5498 w 10001"/>
                <a:gd name="connsiteY1" fmla="*/ 5532 h 10056"/>
                <a:gd name="connsiteX2" fmla="*/ 4288 w 10001"/>
                <a:gd name="connsiteY2" fmla="*/ 3814 h 10056"/>
                <a:gd name="connsiteX3" fmla="*/ 1747 w 10001"/>
                <a:gd name="connsiteY3" fmla="*/ 7 h 10056"/>
                <a:gd name="connsiteX4" fmla="*/ 59 w 10001"/>
                <a:gd name="connsiteY4" fmla="*/ 4884 h 10056"/>
                <a:gd name="connsiteX5" fmla="*/ 4352 w 10001"/>
                <a:gd name="connsiteY5" fmla="*/ 9336 h 10056"/>
                <a:gd name="connsiteX6" fmla="*/ 5908 w 10001"/>
                <a:gd name="connsiteY6" fmla="*/ 9944 h 10056"/>
                <a:gd name="connsiteX7" fmla="*/ 10001 w 10001"/>
                <a:gd name="connsiteY7" fmla="*/ 9391 h 10056"/>
                <a:gd name="connsiteX8" fmla="*/ 10001 w 10001"/>
                <a:gd name="connsiteY8" fmla="*/ 7562 h 10056"/>
                <a:gd name="connsiteX9" fmla="*/ 10001 w 10001"/>
                <a:gd name="connsiteY9" fmla="*/ 5678 h 10056"/>
                <a:gd name="connsiteX10" fmla="*/ 5763 w 10001"/>
                <a:gd name="connsiteY10" fmla="*/ 5697 h 10056"/>
                <a:gd name="connsiteX0" fmla="*/ 5763 w 10001"/>
                <a:gd name="connsiteY0" fmla="*/ 5690 h 10049"/>
                <a:gd name="connsiteX1" fmla="*/ 5498 w 10001"/>
                <a:gd name="connsiteY1" fmla="*/ 5525 h 10049"/>
                <a:gd name="connsiteX2" fmla="*/ 4288 w 10001"/>
                <a:gd name="connsiteY2" fmla="*/ 3807 h 10049"/>
                <a:gd name="connsiteX3" fmla="*/ 1747 w 10001"/>
                <a:gd name="connsiteY3" fmla="*/ 0 h 10049"/>
                <a:gd name="connsiteX4" fmla="*/ 59 w 10001"/>
                <a:gd name="connsiteY4" fmla="*/ 4877 h 10049"/>
                <a:gd name="connsiteX5" fmla="*/ 4352 w 10001"/>
                <a:gd name="connsiteY5" fmla="*/ 9329 h 10049"/>
                <a:gd name="connsiteX6" fmla="*/ 5908 w 10001"/>
                <a:gd name="connsiteY6" fmla="*/ 9937 h 10049"/>
                <a:gd name="connsiteX7" fmla="*/ 10001 w 10001"/>
                <a:gd name="connsiteY7" fmla="*/ 9384 h 10049"/>
                <a:gd name="connsiteX8" fmla="*/ 10001 w 10001"/>
                <a:gd name="connsiteY8" fmla="*/ 7555 h 10049"/>
                <a:gd name="connsiteX9" fmla="*/ 10001 w 10001"/>
                <a:gd name="connsiteY9" fmla="*/ 5671 h 10049"/>
                <a:gd name="connsiteX10" fmla="*/ 5763 w 10001"/>
                <a:gd name="connsiteY10" fmla="*/ 5690 h 10049"/>
                <a:gd name="connsiteX0" fmla="*/ 5705 w 9943"/>
                <a:gd name="connsiteY0" fmla="*/ 5690 h 10049"/>
                <a:gd name="connsiteX1" fmla="*/ 5440 w 9943"/>
                <a:gd name="connsiteY1" fmla="*/ 5525 h 10049"/>
                <a:gd name="connsiteX2" fmla="*/ 4230 w 9943"/>
                <a:gd name="connsiteY2" fmla="*/ 3807 h 10049"/>
                <a:gd name="connsiteX3" fmla="*/ 1689 w 9943"/>
                <a:gd name="connsiteY3" fmla="*/ 0 h 10049"/>
                <a:gd name="connsiteX4" fmla="*/ 1 w 9943"/>
                <a:gd name="connsiteY4" fmla="*/ 4877 h 10049"/>
                <a:gd name="connsiteX5" fmla="*/ 4294 w 9943"/>
                <a:gd name="connsiteY5" fmla="*/ 9329 h 10049"/>
                <a:gd name="connsiteX6" fmla="*/ 5850 w 9943"/>
                <a:gd name="connsiteY6" fmla="*/ 9937 h 10049"/>
                <a:gd name="connsiteX7" fmla="*/ 9943 w 9943"/>
                <a:gd name="connsiteY7" fmla="*/ 9384 h 10049"/>
                <a:gd name="connsiteX8" fmla="*/ 9943 w 9943"/>
                <a:gd name="connsiteY8" fmla="*/ 7555 h 10049"/>
                <a:gd name="connsiteX9" fmla="*/ 9943 w 9943"/>
                <a:gd name="connsiteY9" fmla="*/ 5671 h 10049"/>
                <a:gd name="connsiteX10" fmla="*/ 5705 w 9943"/>
                <a:gd name="connsiteY10" fmla="*/ 5690 h 10049"/>
                <a:gd name="connsiteX0" fmla="*/ 5738 w 10000"/>
                <a:gd name="connsiteY0" fmla="*/ 5662 h 10000"/>
                <a:gd name="connsiteX1" fmla="*/ 5471 w 10000"/>
                <a:gd name="connsiteY1" fmla="*/ 5498 h 10000"/>
                <a:gd name="connsiteX2" fmla="*/ 4254 w 10000"/>
                <a:gd name="connsiteY2" fmla="*/ 3788 h 10000"/>
                <a:gd name="connsiteX3" fmla="*/ 1699 w 10000"/>
                <a:gd name="connsiteY3" fmla="*/ 0 h 10000"/>
                <a:gd name="connsiteX4" fmla="*/ 1 w 10000"/>
                <a:gd name="connsiteY4" fmla="*/ 4853 h 10000"/>
                <a:gd name="connsiteX5" fmla="*/ 4319 w 10000"/>
                <a:gd name="connsiteY5" fmla="*/ 9284 h 10000"/>
                <a:gd name="connsiteX6" fmla="*/ 5884 w 10000"/>
                <a:gd name="connsiteY6" fmla="*/ 9889 h 10000"/>
                <a:gd name="connsiteX7" fmla="*/ 10000 w 10000"/>
                <a:gd name="connsiteY7" fmla="*/ 9338 h 10000"/>
                <a:gd name="connsiteX8" fmla="*/ 10000 w 10000"/>
                <a:gd name="connsiteY8" fmla="*/ 7518 h 10000"/>
                <a:gd name="connsiteX9" fmla="*/ 10000 w 10000"/>
                <a:gd name="connsiteY9" fmla="*/ 5643 h 10000"/>
                <a:gd name="connsiteX10" fmla="*/ 5738 w 10000"/>
                <a:gd name="connsiteY10" fmla="*/ 5662 h 10000"/>
                <a:gd name="connsiteX0" fmla="*/ 4040 w 8302"/>
                <a:gd name="connsiteY0" fmla="*/ 5662 h 9948"/>
                <a:gd name="connsiteX1" fmla="*/ 3773 w 8302"/>
                <a:gd name="connsiteY1" fmla="*/ 5498 h 9948"/>
                <a:gd name="connsiteX2" fmla="*/ 2556 w 8302"/>
                <a:gd name="connsiteY2" fmla="*/ 3788 h 9948"/>
                <a:gd name="connsiteX3" fmla="*/ 1 w 8302"/>
                <a:gd name="connsiteY3" fmla="*/ 0 h 9948"/>
                <a:gd name="connsiteX4" fmla="*/ 13 w 8302"/>
                <a:gd name="connsiteY4" fmla="*/ 6677 h 9948"/>
                <a:gd name="connsiteX5" fmla="*/ 2621 w 8302"/>
                <a:gd name="connsiteY5" fmla="*/ 9284 h 9948"/>
                <a:gd name="connsiteX6" fmla="*/ 4186 w 8302"/>
                <a:gd name="connsiteY6" fmla="*/ 9889 h 9948"/>
                <a:gd name="connsiteX7" fmla="*/ 8302 w 8302"/>
                <a:gd name="connsiteY7" fmla="*/ 9338 h 9948"/>
                <a:gd name="connsiteX8" fmla="*/ 8302 w 8302"/>
                <a:gd name="connsiteY8" fmla="*/ 7518 h 9948"/>
                <a:gd name="connsiteX9" fmla="*/ 8302 w 8302"/>
                <a:gd name="connsiteY9" fmla="*/ 5643 h 9948"/>
                <a:gd name="connsiteX10" fmla="*/ 4040 w 8302"/>
                <a:gd name="connsiteY10" fmla="*/ 5662 h 9948"/>
                <a:gd name="connsiteX0" fmla="*/ 4866 w 10000"/>
                <a:gd name="connsiteY0" fmla="*/ 5692 h 10000"/>
                <a:gd name="connsiteX1" fmla="*/ 4545 w 10000"/>
                <a:gd name="connsiteY1" fmla="*/ 5527 h 10000"/>
                <a:gd name="connsiteX2" fmla="*/ 3079 w 10000"/>
                <a:gd name="connsiteY2" fmla="*/ 3808 h 10000"/>
                <a:gd name="connsiteX3" fmla="*/ 1 w 10000"/>
                <a:gd name="connsiteY3" fmla="*/ 0 h 10000"/>
                <a:gd name="connsiteX4" fmla="*/ 45 w 10000"/>
                <a:gd name="connsiteY4" fmla="*/ 6736 h 10000"/>
                <a:gd name="connsiteX5" fmla="*/ 3157 w 10000"/>
                <a:gd name="connsiteY5" fmla="*/ 9333 h 10000"/>
                <a:gd name="connsiteX6" fmla="*/ 5042 w 10000"/>
                <a:gd name="connsiteY6" fmla="*/ 9941 h 10000"/>
                <a:gd name="connsiteX7" fmla="*/ 10000 w 10000"/>
                <a:gd name="connsiteY7" fmla="*/ 9387 h 10000"/>
                <a:gd name="connsiteX8" fmla="*/ 10000 w 10000"/>
                <a:gd name="connsiteY8" fmla="*/ 7557 h 10000"/>
                <a:gd name="connsiteX9" fmla="*/ 10000 w 10000"/>
                <a:gd name="connsiteY9" fmla="*/ 5672 h 10000"/>
                <a:gd name="connsiteX10" fmla="*/ 4866 w 10000"/>
                <a:gd name="connsiteY10" fmla="*/ 5692 h 10000"/>
                <a:gd name="connsiteX0" fmla="*/ 4837 w 9971"/>
                <a:gd name="connsiteY0" fmla="*/ 5692 h 10000"/>
                <a:gd name="connsiteX1" fmla="*/ 4516 w 9971"/>
                <a:gd name="connsiteY1" fmla="*/ 5527 h 10000"/>
                <a:gd name="connsiteX2" fmla="*/ 3050 w 9971"/>
                <a:gd name="connsiteY2" fmla="*/ 3808 h 10000"/>
                <a:gd name="connsiteX3" fmla="*/ 1 w 9971"/>
                <a:gd name="connsiteY3" fmla="*/ 0 h 10000"/>
                <a:gd name="connsiteX4" fmla="*/ 16 w 9971"/>
                <a:gd name="connsiteY4" fmla="*/ 6736 h 10000"/>
                <a:gd name="connsiteX5" fmla="*/ 3128 w 9971"/>
                <a:gd name="connsiteY5" fmla="*/ 9333 h 10000"/>
                <a:gd name="connsiteX6" fmla="*/ 5013 w 9971"/>
                <a:gd name="connsiteY6" fmla="*/ 9941 h 10000"/>
                <a:gd name="connsiteX7" fmla="*/ 9971 w 9971"/>
                <a:gd name="connsiteY7" fmla="*/ 9387 h 10000"/>
                <a:gd name="connsiteX8" fmla="*/ 9971 w 9971"/>
                <a:gd name="connsiteY8" fmla="*/ 7557 h 10000"/>
                <a:gd name="connsiteX9" fmla="*/ 9971 w 9971"/>
                <a:gd name="connsiteY9" fmla="*/ 5672 h 10000"/>
                <a:gd name="connsiteX10" fmla="*/ 4837 w 9971"/>
                <a:gd name="connsiteY10" fmla="*/ 569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71" h="10000">
                  <a:moveTo>
                    <a:pt x="4837" y="5692"/>
                  </a:moveTo>
                  <a:cubicBezTo>
                    <a:pt x="4725" y="5710"/>
                    <a:pt x="4617" y="5654"/>
                    <a:pt x="4516" y="5527"/>
                  </a:cubicBezTo>
                  <a:cubicBezTo>
                    <a:pt x="4284" y="5213"/>
                    <a:pt x="3803" y="4729"/>
                    <a:pt x="3050" y="3808"/>
                  </a:cubicBezTo>
                  <a:cubicBezTo>
                    <a:pt x="2298" y="2887"/>
                    <a:pt x="-45" y="42"/>
                    <a:pt x="1" y="0"/>
                  </a:cubicBezTo>
                  <a:cubicBezTo>
                    <a:pt x="2" y="56"/>
                    <a:pt x="-4" y="6697"/>
                    <a:pt x="16" y="6736"/>
                  </a:cubicBezTo>
                  <a:cubicBezTo>
                    <a:pt x="-40" y="6629"/>
                    <a:pt x="2295" y="8799"/>
                    <a:pt x="3128" y="9333"/>
                  </a:cubicBezTo>
                  <a:cubicBezTo>
                    <a:pt x="3961" y="9867"/>
                    <a:pt x="4362" y="10127"/>
                    <a:pt x="5013" y="9941"/>
                  </a:cubicBezTo>
                  <a:lnTo>
                    <a:pt x="9971" y="9387"/>
                  </a:lnTo>
                  <a:lnTo>
                    <a:pt x="9971" y="7557"/>
                  </a:lnTo>
                  <a:lnTo>
                    <a:pt x="9971" y="5672"/>
                  </a:lnTo>
                  <a:lnTo>
                    <a:pt x="4837" y="5692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CC252-9CFB-450F-AEDC-65E3F0F0F8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3571" y="1214814"/>
            <a:ext cx="11887200" cy="54848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23311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8D532-DBB1-47DB-8554-54EA1431B17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2272" y="1212849"/>
            <a:ext cx="5486400" cy="21574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B945FC-0421-47E0-912C-310D0D8E13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73072" y="1212849"/>
            <a:ext cx="5486400" cy="2157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16787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8D532-DBB1-47DB-8554-54EA1431B17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2272" y="1212849"/>
            <a:ext cx="5486400" cy="2157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B945FC-0421-47E0-912C-310D0D8E13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73072" y="1212849"/>
            <a:ext cx="5486400" cy="2157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467" r:id="rId2"/>
    <p:sldLayoutId id="2147484240" r:id="rId3"/>
    <p:sldLayoutId id="2147484241" r:id="rId4"/>
    <p:sldLayoutId id="2147484474" r:id="rId5"/>
    <p:sldLayoutId id="2147484247" r:id="rId6"/>
    <p:sldLayoutId id="2147484249" r:id="rId7"/>
    <p:sldLayoutId id="2147484250" r:id="rId8"/>
    <p:sldLayoutId id="2147484264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299" r:id="rId15"/>
    <p:sldLayoutId id="2147484263" r:id="rId16"/>
    <p:sldLayoutId id="2147484529" r:id="rId17"/>
    <p:sldLayoutId id="2147484530" r:id="rId18"/>
    <p:sldLayoutId id="2147484531" r:id="rId19"/>
    <p:sldLayoutId id="2147484532" r:id="rId20"/>
    <p:sldLayoutId id="2147484546" r:id="rId21"/>
    <p:sldLayoutId id="2147484548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525" r:id="rId4"/>
    <p:sldLayoutId id="2147484526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27" r:id="rId4"/>
    <p:sldLayoutId id="2147484528" r:id="rId5"/>
    <p:sldLayoutId id="2147484504" r:id="rId6"/>
    <p:sldLayoutId id="2147484505" r:id="rId7"/>
    <p:sldLayoutId id="2147484506" r:id="rId8"/>
    <p:sldLayoutId id="2147484507" r:id="rId9"/>
    <p:sldLayoutId id="2147484508" r:id="rId10"/>
    <p:sldLayoutId id="2147484509" r:id="rId11"/>
    <p:sldLayoutId id="2147484510" r:id="rId12"/>
    <p:sldLayoutId id="2147484511" r:id="rId13"/>
    <p:sldLayoutId id="2147484512" r:id="rId14"/>
    <p:sldLayoutId id="2147484513" r:id="rId15"/>
    <p:sldLayoutId id="2147484514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microsoft.com/office/2007/relationships/hdphoto" Target="../media/hdphoto4.wdp"/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jpe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73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9.svg"/><Relationship Id="rId9" Type="http://schemas.openxmlformats.org/officeDocument/2006/relationships/image" Target="../media/image61.png"/><Relationship Id="rId14" Type="http://schemas.openxmlformats.org/officeDocument/2006/relationships/image" Target="../media/image7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raphExplor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8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8.png"/><Relationship Id="rId4" Type="http://schemas.openxmlformats.org/officeDocument/2006/relationships/image" Target="../media/image10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A3AAC81-1204-4343-B8A0-F07F25AA2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9" t="15213" r="8709" b="16092"/>
          <a:stretch/>
        </p:blipFill>
        <p:spPr>
          <a:xfrm>
            <a:off x="299053" y="298374"/>
            <a:ext cx="11831566" cy="6391746"/>
          </a:xfrm>
          <a:prstGeom prst="rect">
            <a:avLst/>
          </a:prstGeom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B41B69-1EEF-43C4-B4E8-5A6FB15C6043}"/>
              </a:ext>
            </a:extLst>
          </p:cNvPr>
          <p:cNvSpPr/>
          <p:nvPr/>
        </p:nvSpPr>
        <p:spPr bwMode="auto">
          <a:xfrm>
            <a:off x="608084" y="1987740"/>
            <a:ext cx="4684952" cy="3491304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D8C1F3F5-CF57-4A10-A8BB-78FA5D90BEB0}"/>
              </a:ext>
            </a:extLst>
          </p:cNvPr>
          <p:cNvSpPr txBox="1">
            <a:spLocks/>
          </p:cNvSpPr>
          <p:nvPr/>
        </p:nvSpPr>
        <p:spPr>
          <a:xfrm>
            <a:off x="1021881" y="3272945"/>
            <a:ext cx="4002267" cy="13446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defTabSz="951304">
              <a:defRPr/>
            </a:pPr>
            <a:r>
              <a:rPr lang="en-US" sz="2856" spc="0">
                <a:solidFill>
                  <a:srgbClr val="1A1A1A">
                    <a:lumMod val="75000"/>
                    <a:lumOff val="25000"/>
                  </a:srgbClr>
                </a:solidFill>
                <a:latin typeface="Segoe UI Semibold"/>
              </a:rPr>
              <a:t>A complete, intelligent, secure solution to empower employees.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40C8E-02F9-44A1-860E-B232DF179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89" y="1987739"/>
            <a:ext cx="3334172" cy="12364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634D2D4-3FA7-444C-B154-8AB81ABAE2C1}"/>
              </a:ext>
            </a:extLst>
          </p:cNvPr>
          <p:cNvGrpSpPr/>
          <p:nvPr/>
        </p:nvGrpSpPr>
        <p:grpSpPr>
          <a:xfrm>
            <a:off x="903242" y="4992734"/>
            <a:ext cx="4108982" cy="286306"/>
            <a:chOff x="990975" y="4990244"/>
            <a:chExt cx="4028779" cy="2807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FBF6DE-5F62-4162-AB8A-9D21EFBF4BFB}"/>
                </a:ext>
              </a:extLst>
            </p:cNvPr>
            <p:cNvSpPr/>
            <p:nvPr/>
          </p:nvSpPr>
          <p:spPr>
            <a:xfrm>
              <a:off x="1859585" y="4990244"/>
              <a:ext cx="996107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24" spc="-31">
                  <a:ln w="3175">
                    <a:noFill/>
                  </a:ln>
                  <a:solidFill>
                    <a:srgbClr val="535353"/>
                  </a:solidFill>
                  <a:latin typeface="Segoe UI Semibold"/>
                </a:rPr>
                <a:t>Windows 10</a:t>
              </a:r>
              <a:endParaRPr lang="en-US" sz="1224" spc="-31">
                <a:solidFill>
                  <a:srgbClr val="53535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FD936C-E2D6-4228-B74F-0E2361C54948}"/>
                </a:ext>
              </a:extLst>
            </p:cNvPr>
            <p:cNvSpPr/>
            <p:nvPr/>
          </p:nvSpPr>
          <p:spPr>
            <a:xfrm>
              <a:off x="2837682" y="4990244"/>
              <a:ext cx="2182072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24" spc="-31" dirty="0">
                  <a:ln w="3175">
                    <a:noFill/>
                  </a:ln>
                  <a:solidFill>
                    <a:srgbClr val="535353"/>
                  </a:solidFill>
                  <a:latin typeface="Segoe UI Semibold"/>
                </a:rPr>
                <a:t>Enterprise Mobility </a:t>
              </a:r>
              <a:r>
                <a:rPr lang="en-US" sz="1224" spc="-31" dirty="0">
                  <a:solidFill>
                    <a:srgbClr val="535353"/>
                  </a:solidFill>
                  <a:latin typeface="Segoe UI Semibold"/>
                </a:rPr>
                <a:t>+ Security</a:t>
              </a:r>
              <a:endParaRPr lang="en-US" sz="1428" spc="-31" dirty="0">
                <a:solidFill>
                  <a:srgbClr val="53535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045393-12C6-43E7-917D-27F1CF0A35CC}"/>
                </a:ext>
              </a:extLst>
            </p:cNvPr>
            <p:cNvSpPr/>
            <p:nvPr/>
          </p:nvSpPr>
          <p:spPr>
            <a:xfrm>
              <a:off x="990975" y="4990244"/>
              <a:ext cx="875881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24" spc="-31">
                  <a:ln w="3175">
                    <a:noFill/>
                  </a:ln>
                  <a:solidFill>
                    <a:srgbClr val="535353"/>
                  </a:solidFill>
                  <a:latin typeface="Segoe UI Semibold"/>
                </a:rPr>
                <a:t>Office 365</a:t>
              </a:r>
              <a:endParaRPr lang="en-US" sz="1224" spc="-31">
                <a:solidFill>
                  <a:srgbClr val="53535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3.7037E-6 L -0.18867 0.24953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0" y="124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16667E-6 4.81481E-6 L -0.12265 4.81481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1.25E-6 2.96296E-6 L -0.12266 2.96296E-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DF536A0-4384-4C0C-8C22-5EA7B5D5099A}"/>
              </a:ext>
            </a:extLst>
          </p:cNvPr>
          <p:cNvGraphicFramePr/>
          <p:nvPr>
            <p:extLst/>
          </p:nvPr>
        </p:nvGraphicFramePr>
        <p:xfrm>
          <a:off x="1493837" y="985962"/>
          <a:ext cx="9098492" cy="5864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82485549-5A54-41BE-B13E-FFC57EE8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373062"/>
            <a:ext cx="11889564" cy="688975"/>
          </a:xfrm>
        </p:spPr>
        <p:txBody>
          <a:bodyPr/>
          <a:lstStyle/>
          <a:p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Why develop on the Office 365 platform?</a:t>
            </a:r>
            <a:b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sz="28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9D658-12B2-49D9-9B9B-1E1E204E397B}"/>
              </a:ext>
            </a:extLst>
          </p:cNvPr>
          <p:cNvSpPr txBox="1"/>
          <p:nvPr/>
        </p:nvSpPr>
        <p:spPr>
          <a:xfrm rot="16200000">
            <a:off x="-1459242" y="2629232"/>
            <a:ext cx="4572001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accent1"/>
                </a:solidFill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1591481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5532120" cy="699452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 bwMode="auto">
          <a:xfrm>
            <a:off x="0" y="0"/>
            <a:ext cx="5532120" cy="6994525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8080" y="514105"/>
            <a:ext cx="3421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000" spc="-150" dirty="0">
                <a:ln w="3175">
                  <a:noFill/>
                </a:ln>
                <a:solidFill>
                  <a:schemeClr val="bg2"/>
                </a:solidFill>
                <a:latin typeface="Segoe UI Semibold" charset="0"/>
                <a:ea typeface="Segoe UI Semibold" charset="0"/>
                <a:cs typeface="Segoe UI Semibold" charset="0"/>
              </a:rPr>
              <a:t>Developer</a:t>
            </a:r>
            <a:br>
              <a:rPr lang="en-US" sz="4000" spc="-150" dirty="0">
                <a:ln w="3175">
                  <a:noFill/>
                </a:ln>
                <a:solidFill>
                  <a:schemeClr val="bg2"/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4000" spc="-150" dirty="0">
                <a:ln w="3175">
                  <a:noFill/>
                </a:ln>
                <a:solidFill>
                  <a:schemeClr val="bg2"/>
                </a:solidFill>
                <a:latin typeface="Segoe UI Semibold" charset="0"/>
                <a:ea typeface="Segoe UI Semibold" charset="0"/>
                <a:cs typeface="Segoe UI Semibold" charset="0"/>
              </a:rPr>
              <a:t>opportunity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A223-E212-4EF4-BD5B-BAD3C7E364E7}"/>
              </a:ext>
            </a:extLst>
          </p:cNvPr>
          <p:cNvGrpSpPr/>
          <p:nvPr/>
        </p:nvGrpSpPr>
        <p:grpSpPr>
          <a:xfrm>
            <a:off x="5963989" y="3419471"/>
            <a:ext cx="6377655" cy="1296991"/>
            <a:chOff x="6017777" y="3271278"/>
            <a:chExt cx="6377655" cy="1296991"/>
          </a:xfrm>
        </p:grpSpPr>
        <p:sp>
          <p:nvSpPr>
            <p:cNvPr id="87" name="r1"/>
            <p:cNvSpPr/>
            <p:nvPr/>
          </p:nvSpPr>
          <p:spPr bwMode="auto">
            <a:xfrm>
              <a:off x="6017777" y="3271278"/>
              <a:ext cx="59436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2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" panose="020B0502040204020203" pitchFamily="34" charset="0"/>
                </a:rPr>
                <a:t>Data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017777" y="3425269"/>
              <a:ext cx="2131178" cy="10059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4T+</a:t>
              </a:r>
              <a:r>
                <a:rPr kumimoji="0" lang="en-US" b="0" i="0" u="none" strike="noStrike" kern="1200" cap="none" spc="-2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kumimoji="0" lang="en-US" b="0" i="0" u="none" strike="noStrike" kern="1200" cap="none" spc="-2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b="0" i="0" u="none" strike="noStrike" kern="1200" cap="none" spc="-2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emails sent </a:t>
              </a:r>
              <a:br>
                <a:rPr kumimoji="0" lang="en-US" b="0" i="0" u="none" strike="noStrike" kern="1200" cap="none" spc="-2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b="0" i="0" u="none" strike="noStrike" kern="1200" cap="none" spc="-2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with Office 365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8083610" y="3425269"/>
              <a:ext cx="2020510" cy="1143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3B</a:t>
              </a:r>
              <a:r>
                <a:rPr kumimoji="0" lang="en-US" b="0" i="0" u="none" strike="noStrike" kern="1200" cap="none" spc="-2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kumimoji="0" lang="en-US" b="0" i="0" u="none" strike="noStrike" kern="1200" cap="none" spc="-2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b="0" i="0" u="none" strike="noStrike" kern="1200" cap="none" spc="-2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minutes of </a:t>
              </a: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Teams</a:t>
              </a:r>
              <a:r>
                <a:rPr kumimoji="0" lang="en-US" b="0" i="0" u="none" strike="noStrike" kern="1200" cap="none" spc="-2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and Skype calls daily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10067857" y="3425269"/>
              <a:ext cx="2327575" cy="1143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-2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2B+</a:t>
              </a:r>
              <a:r>
                <a:rPr kumimoji="0" lang="en-US" b="0" i="0" u="none" strike="noStrike" kern="1200" cap="none" spc="-2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kumimoji="0" lang="en-US" b="0" i="0" u="none" strike="noStrike" kern="1200" cap="none" spc="-2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b="0" i="0" u="none" strike="noStrike" kern="1200" cap="none" spc="-2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meetings created per month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436FDF-8D06-48DF-9147-4DEA415F5C0D}"/>
              </a:ext>
            </a:extLst>
          </p:cNvPr>
          <p:cNvGrpSpPr/>
          <p:nvPr/>
        </p:nvGrpSpPr>
        <p:grpSpPr>
          <a:xfrm>
            <a:off x="5963989" y="5697129"/>
            <a:ext cx="5943600" cy="1168248"/>
            <a:chOff x="6017777" y="5548936"/>
            <a:chExt cx="5943600" cy="1168248"/>
          </a:xfrm>
        </p:grpSpPr>
        <p:sp>
          <p:nvSpPr>
            <p:cNvPr id="88" name="r1"/>
            <p:cNvSpPr/>
            <p:nvPr/>
          </p:nvSpPr>
          <p:spPr bwMode="auto">
            <a:xfrm>
              <a:off x="6017777" y="5548936"/>
              <a:ext cx="59436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0" bIns="9144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4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" panose="020B0502040204020203" pitchFamily="34" charset="0"/>
                </a:rPr>
                <a:t>Intelligence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017777" y="5711269"/>
              <a:ext cx="3989545" cy="100591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8T+</a:t>
              </a: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nodes in the Microsoft Graph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B8AF46-3D62-48D8-9BCC-5FB558A14AFB}"/>
              </a:ext>
            </a:extLst>
          </p:cNvPr>
          <p:cNvGrpSpPr/>
          <p:nvPr/>
        </p:nvGrpSpPr>
        <p:grpSpPr>
          <a:xfrm>
            <a:off x="5963989" y="1066630"/>
            <a:ext cx="5943600" cy="1421693"/>
            <a:chOff x="6017777" y="918437"/>
            <a:chExt cx="5943600" cy="1421693"/>
          </a:xfrm>
        </p:grpSpPr>
        <p:sp>
          <p:nvSpPr>
            <p:cNvPr id="39" name="r1"/>
            <p:cNvSpPr/>
            <p:nvPr/>
          </p:nvSpPr>
          <p:spPr bwMode="auto">
            <a:xfrm>
              <a:off x="6017777" y="918437"/>
              <a:ext cx="59436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2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" panose="020B0502040204020203" pitchFamily="34" charset="0"/>
                </a:rPr>
                <a:t>Users</a:t>
              </a:r>
            </a:p>
          </p:txBody>
        </p:sp>
        <p:sp>
          <p:nvSpPr>
            <p:cNvPr id="2" name="Rectangle 1"/>
            <p:cNvSpPr/>
            <p:nvPr/>
          </p:nvSpPr>
          <p:spPr bwMode="auto">
            <a:xfrm>
              <a:off x="6017777" y="1114270"/>
              <a:ext cx="2317230" cy="122586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135M+ </a:t>
              </a:r>
              <a:b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monthly active commercial </a:t>
              </a:r>
              <a:b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Office 365 users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067858" y="1109971"/>
              <a:ext cx="1882399" cy="91253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90% </a:t>
              </a:r>
              <a:b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 Fortune </a:t>
              </a:r>
              <a:b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500 have the Microsoft Cloud 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8083610" y="1114270"/>
              <a:ext cx="1923711" cy="114136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35% </a:t>
              </a:r>
              <a:b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growth in O365 commercial seats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6842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81CE418-C7CA-459A-B075-4A01352F9E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5532120" cy="699452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C515384-7ABD-41E9-BDF5-F530D30E62D0}"/>
              </a:ext>
            </a:extLst>
          </p:cNvPr>
          <p:cNvSpPr/>
          <p:nvPr/>
        </p:nvSpPr>
        <p:spPr bwMode="auto">
          <a:xfrm>
            <a:off x="0" y="0"/>
            <a:ext cx="5532120" cy="6994525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08E2DB-48FA-45BD-915F-298907C22D40}"/>
              </a:ext>
            </a:extLst>
          </p:cNvPr>
          <p:cNvGrpSpPr/>
          <p:nvPr/>
        </p:nvGrpSpPr>
        <p:grpSpPr>
          <a:xfrm>
            <a:off x="5953231" y="3286975"/>
            <a:ext cx="5943600" cy="2465157"/>
            <a:chOff x="6017777" y="3271278"/>
            <a:chExt cx="5943600" cy="2465157"/>
          </a:xfrm>
        </p:grpSpPr>
        <p:sp>
          <p:nvSpPr>
            <p:cNvPr id="53" name="r1">
              <a:extLst>
                <a:ext uri="{FF2B5EF4-FFF2-40B4-BE49-F238E27FC236}">
                  <a16:creationId xmlns:a16="http://schemas.microsoft.com/office/drawing/2014/main" id="{53D48760-F256-47A7-8958-024E42644B14}"/>
                </a:ext>
              </a:extLst>
            </p:cNvPr>
            <p:cNvSpPr/>
            <p:nvPr/>
          </p:nvSpPr>
          <p:spPr bwMode="auto">
            <a:xfrm>
              <a:off x="6017777" y="3271278"/>
              <a:ext cx="59436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2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" panose="020B0502040204020203" pitchFamily="34" charset="0"/>
                </a:rPr>
                <a:t>Usage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C4ED2B-2B57-4C53-A494-0B0F34C9B28C}"/>
                </a:ext>
              </a:extLst>
            </p:cNvPr>
            <p:cNvSpPr/>
            <p:nvPr/>
          </p:nvSpPr>
          <p:spPr bwMode="auto">
            <a:xfrm>
              <a:off x="6017778" y="3425243"/>
              <a:ext cx="2623302" cy="10059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&gt;250K </a:t>
              </a:r>
              <a:b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centralized add-in deployments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E0C8B54-4D74-4AA9-8F4E-005D28906141}"/>
                </a:ext>
              </a:extLst>
            </p:cNvPr>
            <p:cNvSpPr/>
            <p:nvPr/>
          </p:nvSpPr>
          <p:spPr bwMode="auto">
            <a:xfrm>
              <a:off x="8641079" y="3425243"/>
              <a:ext cx="2828230" cy="1143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spc="-2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400% </a:t>
              </a:r>
              <a:br>
                <a:rPr lang="en-US" sz="2400" spc="-2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pc="-2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growth in share of users with 3rd-party app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1662C4A-6458-43D5-9133-93E196B412DD}"/>
                </a:ext>
              </a:extLst>
            </p:cNvPr>
            <p:cNvSpPr/>
            <p:nvPr/>
          </p:nvSpPr>
          <p:spPr bwMode="auto">
            <a:xfrm>
              <a:off x="6017777" y="4593435"/>
              <a:ext cx="5451532" cy="1143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&gt;200% </a:t>
              </a:r>
              <a:b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 in monthly active users of 3rd party Microsoft Graph applications in last year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434B8D-FCB5-410F-8D5B-1AC8C064AE42}"/>
              </a:ext>
            </a:extLst>
          </p:cNvPr>
          <p:cNvGrpSpPr/>
          <p:nvPr/>
        </p:nvGrpSpPr>
        <p:grpSpPr>
          <a:xfrm>
            <a:off x="5953231" y="1693918"/>
            <a:ext cx="5958840" cy="1201749"/>
            <a:chOff x="6002537" y="918437"/>
            <a:chExt cx="5958840" cy="1201749"/>
          </a:xfrm>
        </p:grpSpPr>
        <p:sp>
          <p:nvSpPr>
            <p:cNvPr id="58" name="r1">
              <a:extLst>
                <a:ext uri="{FF2B5EF4-FFF2-40B4-BE49-F238E27FC236}">
                  <a16:creationId xmlns:a16="http://schemas.microsoft.com/office/drawing/2014/main" id="{3AFDEC3F-FF5F-4E71-9EC2-AB4FF4F878C8}"/>
                </a:ext>
              </a:extLst>
            </p:cNvPr>
            <p:cNvSpPr/>
            <p:nvPr/>
          </p:nvSpPr>
          <p:spPr bwMode="auto">
            <a:xfrm>
              <a:off x="6017777" y="918437"/>
              <a:ext cx="59436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2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" panose="020B0502040204020203" pitchFamily="34" charset="0"/>
                </a:rPr>
                <a:t>Apps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E2CCD3F-D9BF-436F-9C07-1A50576337FE}"/>
                </a:ext>
              </a:extLst>
            </p:cNvPr>
            <p:cNvSpPr/>
            <p:nvPr/>
          </p:nvSpPr>
          <p:spPr bwMode="auto">
            <a:xfrm>
              <a:off x="6002537" y="1114270"/>
              <a:ext cx="5958840" cy="10059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spc="-20" dirty="0">
                  <a:ln w="3175">
                    <a:noFill/>
                  </a:ln>
                  <a:solidFill>
                    <a:schemeClr val="tx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15K+ </a:t>
              </a:r>
              <a:r>
                <a:rPr lang="en-US" spc="-20" dirty="0">
                  <a:ln w="3175">
                    <a:noFill/>
                  </a:ln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apps created to connect to O365 monthly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8A7D6D9-1A52-477B-855F-3C5EA44E81CE}"/>
              </a:ext>
            </a:extLst>
          </p:cNvPr>
          <p:cNvSpPr/>
          <p:nvPr/>
        </p:nvSpPr>
        <p:spPr>
          <a:xfrm>
            <a:off x="628080" y="514105"/>
            <a:ext cx="34210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000" spc="-150" dirty="0">
                <a:ln w="3175">
                  <a:noFill/>
                </a:ln>
                <a:solidFill>
                  <a:schemeClr val="bg2"/>
                </a:solidFill>
                <a:latin typeface="Segoe UI Semibold" charset="0"/>
                <a:ea typeface="Segoe UI Semibold" charset="0"/>
                <a:cs typeface="Segoe UI Semibold" charset="0"/>
              </a:rPr>
              <a:t>Office 365 Application</a:t>
            </a:r>
            <a:br>
              <a:rPr lang="en-US" sz="4000" spc="-150" dirty="0">
                <a:ln w="3175">
                  <a:noFill/>
                </a:ln>
                <a:solidFill>
                  <a:schemeClr val="bg2"/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4000" spc="-150" dirty="0">
                <a:ln w="3175">
                  <a:noFill/>
                </a:ln>
                <a:solidFill>
                  <a:schemeClr val="bg2"/>
                </a:solidFill>
                <a:latin typeface="Segoe UI Semibold" charset="0"/>
                <a:ea typeface="Segoe UI Semibold" charset="0"/>
                <a:cs typeface="Segoe UI Semibold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2967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526808" y="2033117"/>
            <a:ext cx="5121494" cy="3440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76078" tIns="38046" rIns="76078" bIns="38046" rtlCol="0" anchor="ctr"/>
          <a:lstStyle/>
          <a:p>
            <a:pPr marL="0" marR="0" lvl="0" indent="0" algn="ctr" defTabSz="913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16287" y="2033118"/>
            <a:ext cx="3268463" cy="3440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827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60" name="Rectangle 59"/>
          <p:cNvSpPr/>
          <p:nvPr/>
        </p:nvSpPr>
        <p:spPr bwMode="auto">
          <a:xfrm>
            <a:off x="3170468" y="2032052"/>
            <a:ext cx="44796" cy="461499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696" rIns="0" bIns="4569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67" name="Rectangle 66"/>
          <p:cNvSpPr/>
          <p:nvPr/>
        </p:nvSpPr>
        <p:spPr bwMode="auto">
          <a:xfrm>
            <a:off x="6486714" y="2029719"/>
            <a:ext cx="44796" cy="461499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696" rIns="0" bIns="4569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9585" y="2033120"/>
            <a:ext cx="2784646" cy="3440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Technology Landscape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89585" y="1475461"/>
            <a:ext cx="2784646" cy="2996099"/>
            <a:chOff x="388757" y="1475174"/>
            <a:chExt cx="2785041" cy="2996524"/>
          </a:xfrm>
        </p:grpSpPr>
        <p:grpSp>
          <p:nvGrpSpPr>
            <p:cNvPr id="20" name="Group 19"/>
            <p:cNvGrpSpPr/>
            <p:nvPr/>
          </p:nvGrpSpPr>
          <p:grpSpPr>
            <a:xfrm>
              <a:off x="816630" y="2426981"/>
              <a:ext cx="1985491" cy="2044717"/>
              <a:chOff x="816630" y="2426981"/>
              <a:chExt cx="1985491" cy="2044717"/>
            </a:xfrm>
            <a:solidFill>
              <a:schemeClr val="accent5"/>
            </a:solidFill>
          </p:grpSpPr>
          <p:sp>
            <p:nvSpPr>
              <p:cNvPr id="62" name="Freeform 9"/>
              <p:cNvSpPr>
                <a:spLocks noChangeAspect="1" noEditPoints="1"/>
              </p:cNvSpPr>
              <p:nvPr/>
            </p:nvSpPr>
            <p:spPr bwMode="black">
              <a:xfrm>
                <a:off x="1962487" y="2426981"/>
                <a:ext cx="781188" cy="770841"/>
              </a:xfrm>
              <a:custGeom>
                <a:avLst/>
                <a:gdLst>
                  <a:gd name="T0" fmla="*/ 0 w 356"/>
                  <a:gd name="T1" fmla="*/ 316 h 352"/>
                  <a:gd name="T2" fmla="*/ 208 w 356"/>
                  <a:gd name="T3" fmla="*/ 0 h 352"/>
                  <a:gd name="T4" fmla="*/ 147 w 356"/>
                  <a:gd name="T5" fmla="*/ 241 h 352"/>
                  <a:gd name="T6" fmla="*/ 102 w 356"/>
                  <a:gd name="T7" fmla="*/ 155 h 352"/>
                  <a:gd name="T8" fmla="*/ 101 w 356"/>
                  <a:gd name="T9" fmla="*/ 148 h 352"/>
                  <a:gd name="T10" fmla="*/ 101 w 356"/>
                  <a:gd name="T11" fmla="*/ 141 h 352"/>
                  <a:gd name="T12" fmla="*/ 100 w 356"/>
                  <a:gd name="T13" fmla="*/ 145 h 352"/>
                  <a:gd name="T14" fmla="*/ 99 w 356"/>
                  <a:gd name="T15" fmla="*/ 152 h 352"/>
                  <a:gd name="T16" fmla="*/ 81 w 356"/>
                  <a:gd name="T17" fmla="*/ 237 h 352"/>
                  <a:gd name="T18" fmla="*/ 32 w 356"/>
                  <a:gd name="T19" fmla="*/ 113 h 352"/>
                  <a:gd name="T20" fmla="*/ 68 w 356"/>
                  <a:gd name="T21" fmla="*/ 194 h 352"/>
                  <a:gd name="T22" fmla="*/ 69 w 356"/>
                  <a:gd name="T23" fmla="*/ 200 h 352"/>
                  <a:gd name="T24" fmla="*/ 69 w 356"/>
                  <a:gd name="T25" fmla="*/ 209 h 352"/>
                  <a:gd name="T26" fmla="*/ 70 w 356"/>
                  <a:gd name="T27" fmla="*/ 205 h 352"/>
                  <a:gd name="T28" fmla="*/ 71 w 356"/>
                  <a:gd name="T29" fmla="*/ 198 h 352"/>
                  <a:gd name="T30" fmla="*/ 90 w 356"/>
                  <a:gd name="T31" fmla="*/ 109 h 352"/>
                  <a:gd name="T32" fmla="*/ 132 w 356"/>
                  <a:gd name="T33" fmla="*/ 196 h 352"/>
                  <a:gd name="T34" fmla="*/ 133 w 356"/>
                  <a:gd name="T35" fmla="*/ 202 h 352"/>
                  <a:gd name="T36" fmla="*/ 134 w 356"/>
                  <a:gd name="T37" fmla="*/ 211 h 352"/>
                  <a:gd name="T38" fmla="*/ 135 w 356"/>
                  <a:gd name="T39" fmla="*/ 207 h 352"/>
                  <a:gd name="T40" fmla="*/ 136 w 356"/>
                  <a:gd name="T41" fmla="*/ 199 h 352"/>
                  <a:gd name="T42" fmla="*/ 152 w 356"/>
                  <a:gd name="T43" fmla="*/ 106 h 352"/>
                  <a:gd name="T44" fmla="*/ 147 w 356"/>
                  <a:gd name="T45" fmla="*/ 241 h 352"/>
                  <a:gd name="T46" fmla="*/ 216 w 356"/>
                  <a:gd name="T47" fmla="*/ 40 h 352"/>
                  <a:gd name="T48" fmla="*/ 324 w 356"/>
                  <a:gd name="T49" fmla="*/ 80 h 352"/>
                  <a:gd name="T50" fmla="*/ 216 w 356"/>
                  <a:gd name="T51" fmla="*/ 96 h 352"/>
                  <a:gd name="T52" fmla="*/ 324 w 356"/>
                  <a:gd name="T53" fmla="*/ 116 h 352"/>
                  <a:gd name="T54" fmla="*/ 216 w 356"/>
                  <a:gd name="T55" fmla="*/ 132 h 352"/>
                  <a:gd name="T56" fmla="*/ 324 w 356"/>
                  <a:gd name="T57" fmla="*/ 152 h 352"/>
                  <a:gd name="T58" fmla="*/ 216 w 356"/>
                  <a:gd name="T59" fmla="*/ 168 h 352"/>
                  <a:gd name="T60" fmla="*/ 324 w 356"/>
                  <a:gd name="T61" fmla="*/ 188 h 352"/>
                  <a:gd name="T62" fmla="*/ 216 w 356"/>
                  <a:gd name="T63" fmla="*/ 204 h 352"/>
                  <a:gd name="T64" fmla="*/ 324 w 356"/>
                  <a:gd name="T65" fmla="*/ 224 h 352"/>
                  <a:gd name="T66" fmla="*/ 216 w 356"/>
                  <a:gd name="T67" fmla="*/ 240 h 352"/>
                  <a:gd name="T68" fmla="*/ 324 w 356"/>
                  <a:gd name="T69" fmla="*/ 260 h 352"/>
                  <a:gd name="T70" fmla="*/ 216 w 356"/>
                  <a:gd name="T71" fmla="*/ 276 h 352"/>
                  <a:gd name="T72" fmla="*/ 348 w 356"/>
                  <a:gd name="T73" fmla="*/ 312 h 352"/>
                  <a:gd name="T74" fmla="*/ 356 w 356"/>
                  <a:gd name="T75" fmla="*/ 4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56" h="352">
                    <a:moveTo>
                      <a:pt x="0" y="36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208" y="352"/>
                      <a:pt x="208" y="352"/>
                      <a:pt x="208" y="352"/>
                    </a:cubicBezTo>
                    <a:cubicBezTo>
                      <a:pt x="208" y="0"/>
                      <a:pt x="208" y="0"/>
                      <a:pt x="208" y="0"/>
                    </a:cubicBezTo>
                    <a:lnTo>
                      <a:pt x="0" y="36"/>
                    </a:lnTo>
                    <a:close/>
                    <a:moveTo>
                      <a:pt x="147" y="241"/>
                    </a:move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4"/>
                      <a:pt x="102" y="153"/>
                      <a:pt x="102" y="152"/>
                    </a:cubicBezTo>
                    <a:cubicBezTo>
                      <a:pt x="102" y="151"/>
                      <a:pt x="102" y="150"/>
                      <a:pt x="101" y="148"/>
                    </a:cubicBezTo>
                    <a:cubicBezTo>
                      <a:pt x="101" y="147"/>
                      <a:pt x="101" y="146"/>
                      <a:pt x="101" y="145"/>
                    </a:cubicBezTo>
                    <a:cubicBezTo>
                      <a:pt x="101" y="143"/>
                      <a:pt x="101" y="142"/>
                      <a:pt x="101" y="141"/>
                    </a:cubicBezTo>
                    <a:cubicBezTo>
                      <a:pt x="100" y="141"/>
                      <a:pt x="100" y="141"/>
                      <a:pt x="100" y="141"/>
                    </a:cubicBezTo>
                    <a:cubicBezTo>
                      <a:pt x="100" y="142"/>
                      <a:pt x="100" y="143"/>
                      <a:pt x="100" y="145"/>
                    </a:cubicBezTo>
                    <a:cubicBezTo>
                      <a:pt x="100" y="146"/>
                      <a:pt x="100" y="147"/>
                      <a:pt x="100" y="149"/>
                    </a:cubicBezTo>
                    <a:cubicBezTo>
                      <a:pt x="100" y="150"/>
                      <a:pt x="99" y="151"/>
                      <a:pt x="99" y="152"/>
                    </a:cubicBezTo>
                    <a:cubicBezTo>
                      <a:pt x="99" y="153"/>
                      <a:pt x="99" y="154"/>
                      <a:pt x="99" y="155"/>
                    </a:cubicBezTo>
                    <a:cubicBezTo>
                      <a:pt x="81" y="237"/>
                      <a:pt x="81" y="237"/>
                      <a:pt x="81" y="237"/>
                    </a:cubicBezTo>
                    <a:cubicBezTo>
                      <a:pt x="56" y="235"/>
                      <a:pt x="56" y="235"/>
                      <a:pt x="56" y="235"/>
                    </a:cubicBezTo>
                    <a:cubicBezTo>
                      <a:pt x="32" y="113"/>
                      <a:pt x="32" y="113"/>
                      <a:pt x="32" y="113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68" y="194"/>
                      <a:pt x="68" y="194"/>
                      <a:pt x="68" y="194"/>
                    </a:cubicBezTo>
                    <a:cubicBezTo>
                      <a:pt x="68" y="195"/>
                      <a:pt x="68" y="196"/>
                      <a:pt x="68" y="197"/>
                    </a:cubicBezTo>
                    <a:cubicBezTo>
                      <a:pt x="69" y="198"/>
                      <a:pt x="69" y="199"/>
                      <a:pt x="69" y="200"/>
                    </a:cubicBezTo>
                    <a:cubicBezTo>
                      <a:pt x="69" y="202"/>
                      <a:pt x="69" y="203"/>
                      <a:pt x="69" y="204"/>
                    </a:cubicBezTo>
                    <a:cubicBezTo>
                      <a:pt x="69" y="206"/>
                      <a:pt x="69" y="207"/>
                      <a:pt x="69" y="209"/>
                    </a:cubicBezTo>
                    <a:cubicBezTo>
                      <a:pt x="70" y="209"/>
                      <a:pt x="70" y="209"/>
                      <a:pt x="70" y="209"/>
                    </a:cubicBezTo>
                    <a:cubicBezTo>
                      <a:pt x="70" y="208"/>
                      <a:pt x="70" y="206"/>
                      <a:pt x="70" y="205"/>
                    </a:cubicBezTo>
                    <a:cubicBezTo>
                      <a:pt x="70" y="204"/>
                      <a:pt x="70" y="203"/>
                      <a:pt x="70" y="202"/>
                    </a:cubicBezTo>
                    <a:cubicBezTo>
                      <a:pt x="71" y="200"/>
                      <a:pt x="71" y="199"/>
                      <a:pt x="71" y="198"/>
                    </a:cubicBezTo>
                    <a:cubicBezTo>
                      <a:pt x="71" y="197"/>
                      <a:pt x="71" y="195"/>
                      <a:pt x="72" y="194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3" y="197"/>
                      <a:pt x="133" y="198"/>
                      <a:pt x="133" y="199"/>
                    </a:cubicBezTo>
                    <a:cubicBezTo>
                      <a:pt x="133" y="200"/>
                      <a:pt x="133" y="201"/>
                      <a:pt x="133" y="202"/>
                    </a:cubicBezTo>
                    <a:cubicBezTo>
                      <a:pt x="134" y="203"/>
                      <a:pt x="134" y="205"/>
                      <a:pt x="134" y="206"/>
                    </a:cubicBezTo>
                    <a:cubicBezTo>
                      <a:pt x="134" y="208"/>
                      <a:pt x="134" y="209"/>
                      <a:pt x="134" y="211"/>
                    </a:cubicBezTo>
                    <a:cubicBezTo>
                      <a:pt x="135" y="211"/>
                      <a:pt x="135" y="211"/>
                      <a:pt x="135" y="211"/>
                    </a:cubicBezTo>
                    <a:cubicBezTo>
                      <a:pt x="135" y="209"/>
                      <a:pt x="135" y="208"/>
                      <a:pt x="135" y="207"/>
                    </a:cubicBezTo>
                    <a:cubicBezTo>
                      <a:pt x="135" y="206"/>
                      <a:pt x="135" y="204"/>
                      <a:pt x="135" y="203"/>
                    </a:cubicBezTo>
                    <a:cubicBezTo>
                      <a:pt x="135" y="202"/>
                      <a:pt x="135" y="201"/>
                      <a:pt x="136" y="199"/>
                    </a:cubicBezTo>
                    <a:cubicBezTo>
                      <a:pt x="136" y="198"/>
                      <a:pt x="136" y="197"/>
                      <a:pt x="136" y="196"/>
                    </a:cubicBezTo>
                    <a:cubicBezTo>
                      <a:pt x="152" y="106"/>
                      <a:pt x="152" y="106"/>
                      <a:pt x="152" y="106"/>
                    </a:cubicBezTo>
                    <a:cubicBezTo>
                      <a:pt x="178" y="104"/>
                      <a:pt x="178" y="104"/>
                      <a:pt x="178" y="104"/>
                    </a:cubicBezTo>
                    <a:lnTo>
                      <a:pt x="147" y="241"/>
                    </a:lnTo>
                    <a:close/>
                    <a:moveTo>
                      <a:pt x="348" y="40"/>
                    </a:moveTo>
                    <a:cubicBezTo>
                      <a:pt x="216" y="40"/>
                      <a:pt x="216" y="40"/>
                      <a:pt x="216" y="40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324" y="80"/>
                      <a:pt x="324" y="80"/>
                      <a:pt x="324" y="80"/>
                    </a:cubicBezTo>
                    <a:cubicBezTo>
                      <a:pt x="324" y="96"/>
                      <a:pt x="324" y="96"/>
                      <a:pt x="324" y="96"/>
                    </a:cubicBezTo>
                    <a:cubicBezTo>
                      <a:pt x="216" y="96"/>
                      <a:pt x="216" y="96"/>
                      <a:pt x="216" y="96"/>
                    </a:cubicBezTo>
                    <a:cubicBezTo>
                      <a:pt x="216" y="116"/>
                      <a:pt x="216" y="116"/>
                      <a:pt x="216" y="116"/>
                    </a:cubicBezTo>
                    <a:cubicBezTo>
                      <a:pt x="324" y="116"/>
                      <a:pt x="324" y="116"/>
                      <a:pt x="324" y="116"/>
                    </a:cubicBezTo>
                    <a:cubicBezTo>
                      <a:pt x="324" y="132"/>
                      <a:pt x="324" y="132"/>
                      <a:pt x="324" y="132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6" y="152"/>
                      <a:pt x="216" y="152"/>
                      <a:pt x="216" y="152"/>
                    </a:cubicBezTo>
                    <a:cubicBezTo>
                      <a:pt x="324" y="152"/>
                      <a:pt x="324" y="152"/>
                      <a:pt x="324" y="152"/>
                    </a:cubicBezTo>
                    <a:cubicBezTo>
                      <a:pt x="324" y="168"/>
                      <a:pt x="324" y="168"/>
                      <a:pt x="324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16" y="188"/>
                      <a:pt x="216" y="188"/>
                      <a:pt x="216" y="188"/>
                    </a:cubicBezTo>
                    <a:cubicBezTo>
                      <a:pt x="324" y="188"/>
                      <a:pt x="324" y="188"/>
                      <a:pt x="324" y="188"/>
                    </a:cubicBezTo>
                    <a:cubicBezTo>
                      <a:pt x="324" y="204"/>
                      <a:pt x="324" y="204"/>
                      <a:pt x="324" y="204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16" y="224"/>
                      <a:pt x="216" y="224"/>
                      <a:pt x="216" y="224"/>
                    </a:cubicBezTo>
                    <a:cubicBezTo>
                      <a:pt x="324" y="224"/>
                      <a:pt x="324" y="224"/>
                      <a:pt x="324" y="224"/>
                    </a:cubicBezTo>
                    <a:cubicBezTo>
                      <a:pt x="324" y="240"/>
                      <a:pt x="324" y="240"/>
                      <a:pt x="324" y="240"/>
                    </a:cubicBezTo>
                    <a:cubicBezTo>
                      <a:pt x="216" y="240"/>
                      <a:pt x="216" y="240"/>
                      <a:pt x="216" y="240"/>
                    </a:cubicBezTo>
                    <a:cubicBezTo>
                      <a:pt x="216" y="260"/>
                      <a:pt x="216" y="260"/>
                      <a:pt x="216" y="260"/>
                    </a:cubicBezTo>
                    <a:cubicBezTo>
                      <a:pt x="324" y="260"/>
                      <a:pt x="324" y="260"/>
                      <a:pt x="324" y="260"/>
                    </a:cubicBezTo>
                    <a:cubicBezTo>
                      <a:pt x="324" y="276"/>
                      <a:pt x="324" y="276"/>
                      <a:pt x="324" y="276"/>
                    </a:cubicBezTo>
                    <a:cubicBezTo>
                      <a:pt x="216" y="276"/>
                      <a:pt x="216" y="276"/>
                      <a:pt x="216" y="276"/>
                    </a:cubicBezTo>
                    <a:cubicBezTo>
                      <a:pt x="216" y="312"/>
                      <a:pt x="216" y="312"/>
                      <a:pt x="216" y="312"/>
                    </a:cubicBezTo>
                    <a:cubicBezTo>
                      <a:pt x="348" y="312"/>
                      <a:pt x="348" y="312"/>
                      <a:pt x="348" y="312"/>
                    </a:cubicBezTo>
                    <a:cubicBezTo>
                      <a:pt x="353" y="312"/>
                      <a:pt x="356" y="309"/>
                      <a:pt x="356" y="305"/>
                    </a:cubicBezTo>
                    <a:cubicBezTo>
                      <a:pt x="356" y="48"/>
                      <a:pt x="356" y="48"/>
                      <a:pt x="356" y="48"/>
                    </a:cubicBezTo>
                    <a:cubicBezTo>
                      <a:pt x="356" y="44"/>
                      <a:pt x="353" y="40"/>
                      <a:pt x="348" y="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 25"/>
              <p:cNvSpPr>
                <a:spLocks noChangeAspect="1" noEditPoints="1"/>
              </p:cNvSpPr>
              <p:nvPr/>
            </p:nvSpPr>
            <p:spPr bwMode="black">
              <a:xfrm>
                <a:off x="1962487" y="3587093"/>
                <a:ext cx="839634" cy="834016"/>
              </a:xfrm>
              <a:custGeom>
                <a:avLst/>
                <a:gdLst>
                  <a:gd name="T0" fmla="*/ 216 w 352"/>
                  <a:gd name="T1" fmla="*/ 36 h 352"/>
                  <a:gd name="T2" fmla="*/ 252 w 352"/>
                  <a:gd name="T3" fmla="*/ 68 h 352"/>
                  <a:gd name="T4" fmla="*/ 216 w 352"/>
                  <a:gd name="T5" fmla="*/ 100 h 352"/>
                  <a:gd name="T6" fmla="*/ 252 w 352"/>
                  <a:gd name="T7" fmla="*/ 112 h 352"/>
                  <a:gd name="T8" fmla="*/ 216 w 352"/>
                  <a:gd name="T9" fmla="*/ 144 h 352"/>
                  <a:gd name="T10" fmla="*/ 252 w 352"/>
                  <a:gd name="T11" fmla="*/ 156 h 352"/>
                  <a:gd name="T12" fmla="*/ 216 w 352"/>
                  <a:gd name="T13" fmla="*/ 188 h 352"/>
                  <a:gd name="T14" fmla="*/ 252 w 352"/>
                  <a:gd name="T15" fmla="*/ 200 h 352"/>
                  <a:gd name="T16" fmla="*/ 216 w 352"/>
                  <a:gd name="T17" fmla="*/ 232 h 352"/>
                  <a:gd name="T18" fmla="*/ 252 w 352"/>
                  <a:gd name="T19" fmla="*/ 244 h 352"/>
                  <a:gd name="T20" fmla="*/ 216 w 352"/>
                  <a:gd name="T21" fmla="*/ 276 h 352"/>
                  <a:gd name="T22" fmla="*/ 344 w 352"/>
                  <a:gd name="T23" fmla="*/ 308 h 352"/>
                  <a:gd name="T24" fmla="*/ 352 w 352"/>
                  <a:gd name="T25" fmla="*/ 44 h 352"/>
                  <a:gd name="T26" fmla="*/ 320 w 352"/>
                  <a:gd name="T27" fmla="*/ 276 h 352"/>
                  <a:gd name="T28" fmla="*/ 264 w 352"/>
                  <a:gd name="T29" fmla="*/ 244 h 352"/>
                  <a:gd name="T30" fmla="*/ 320 w 352"/>
                  <a:gd name="T31" fmla="*/ 276 h 352"/>
                  <a:gd name="T32" fmla="*/ 264 w 352"/>
                  <a:gd name="T33" fmla="*/ 232 h 352"/>
                  <a:gd name="T34" fmla="*/ 320 w 352"/>
                  <a:gd name="T35" fmla="*/ 200 h 352"/>
                  <a:gd name="T36" fmla="*/ 320 w 352"/>
                  <a:gd name="T37" fmla="*/ 188 h 352"/>
                  <a:gd name="T38" fmla="*/ 264 w 352"/>
                  <a:gd name="T39" fmla="*/ 156 h 352"/>
                  <a:gd name="T40" fmla="*/ 320 w 352"/>
                  <a:gd name="T41" fmla="*/ 188 h 352"/>
                  <a:gd name="T42" fmla="*/ 264 w 352"/>
                  <a:gd name="T43" fmla="*/ 144 h 352"/>
                  <a:gd name="T44" fmla="*/ 320 w 352"/>
                  <a:gd name="T45" fmla="*/ 112 h 352"/>
                  <a:gd name="T46" fmla="*/ 320 w 352"/>
                  <a:gd name="T47" fmla="*/ 100 h 352"/>
                  <a:gd name="T48" fmla="*/ 264 w 352"/>
                  <a:gd name="T49" fmla="*/ 68 h 352"/>
                  <a:gd name="T50" fmla="*/ 320 w 352"/>
                  <a:gd name="T51" fmla="*/ 100 h 352"/>
                  <a:gd name="T52" fmla="*/ 0 w 352"/>
                  <a:gd name="T53" fmla="*/ 316 h 352"/>
                  <a:gd name="T54" fmla="*/ 208 w 352"/>
                  <a:gd name="T55" fmla="*/ 0 h 352"/>
                  <a:gd name="T56" fmla="*/ 120 w 352"/>
                  <a:gd name="T57" fmla="*/ 246 h 352"/>
                  <a:gd name="T58" fmla="*/ 100 w 352"/>
                  <a:gd name="T59" fmla="*/ 199 h 352"/>
                  <a:gd name="T60" fmla="*/ 99 w 352"/>
                  <a:gd name="T61" fmla="*/ 194 h 352"/>
                  <a:gd name="T62" fmla="*/ 98 w 352"/>
                  <a:gd name="T63" fmla="*/ 191 h 352"/>
                  <a:gd name="T64" fmla="*/ 97 w 352"/>
                  <a:gd name="T65" fmla="*/ 195 h 352"/>
                  <a:gd name="T66" fmla="*/ 96 w 352"/>
                  <a:gd name="T67" fmla="*/ 200 h 352"/>
                  <a:gd name="T68" fmla="*/ 49 w 352"/>
                  <a:gd name="T69" fmla="*/ 242 h 352"/>
                  <a:gd name="T70" fmla="*/ 52 w 352"/>
                  <a:gd name="T71" fmla="*/ 110 h 352"/>
                  <a:gd name="T72" fmla="*/ 96 w 352"/>
                  <a:gd name="T73" fmla="*/ 148 h 352"/>
                  <a:gd name="T74" fmla="*/ 98 w 352"/>
                  <a:gd name="T75" fmla="*/ 154 h 352"/>
                  <a:gd name="T76" fmla="*/ 99 w 352"/>
                  <a:gd name="T77" fmla="*/ 160 h 352"/>
                  <a:gd name="T78" fmla="*/ 100 w 352"/>
                  <a:gd name="T79" fmla="*/ 158 h 352"/>
                  <a:gd name="T80" fmla="*/ 102 w 352"/>
                  <a:gd name="T81" fmla="*/ 152 h 352"/>
                  <a:gd name="T82" fmla="*/ 121 w 352"/>
                  <a:gd name="T83" fmla="*/ 106 h 352"/>
                  <a:gd name="T84" fmla="*/ 116 w 352"/>
                  <a:gd name="T85" fmla="*/ 175 h 352"/>
                  <a:gd name="T86" fmla="*/ 120 w 352"/>
                  <a:gd name="T87" fmla="*/ 24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2" h="352">
                    <a:moveTo>
                      <a:pt x="344" y="36"/>
                    </a:moveTo>
                    <a:cubicBezTo>
                      <a:pt x="216" y="36"/>
                      <a:pt x="216" y="36"/>
                      <a:pt x="216" y="36"/>
                    </a:cubicBezTo>
                    <a:cubicBezTo>
                      <a:pt x="216" y="68"/>
                      <a:pt x="216" y="68"/>
                      <a:pt x="216" y="68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100"/>
                      <a:pt x="252" y="100"/>
                      <a:pt x="252" y="100"/>
                    </a:cubicBezTo>
                    <a:cubicBezTo>
                      <a:pt x="216" y="100"/>
                      <a:pt x="216" y="100"/>
                      <a:pt x="216" y="100"/>
                    </a:cubicBezTo>
                    <a:cubicBezTo>
                      <a:pt x="216" y="112"/>
                      <a:pt x="216" y="112"/>
                      <a:pt x="216" y="112"/>
                    </a:cubicBezTo>
                    <a:cubicBezTo>
                      <a:pt x="252" y="112"/>
                      <a:pt x="252" y="112"/>
                      <a:pt x="252" y="112"/>
                    </a:cubicBezTo>
                    <a:cubicBezTo>
                      <a:pt x="252" y="144"/>
                      <a:pt x="252" y="144"/>
                      <a:pt x="252" y="144"/>
                    </a:cubicBezTo>
                    <a:cubicBezTo>
                      <a:pt x="216" y="144"/>
                      <a:pt x="216" y="144"/>
                      <a:pt x="216" y="144"/>
                    </a:cubicBezTo>
                    <a:cubicBezTo>
                      <a:pt x="216" y="156"/>
                      <a:pt x="216" y="156"/>
                      <a:pt x="216" y="156"/>
                    </a:cubicBezTo>
                    <a:cubicBezTo>
                      <a:pt x="252" y="156"/>
                      <a:pt x="252" y="156"/>
                      <a:pt x="252" y="156"/>
                    </a:cubicBezTo>
                    <a:cubicBezTo>
                      <a:pt x="252" y="188"/>
                      <a:pt x="252" y="188"/>
                      <a:pt x="252" y="188"/>
                    </a:cubicBezTo>
                    <a:cubicBezTo>
                      <a:pt x="216" y="188"/>
                      <a:pt x="216" y="188"/>
                      <a:pt x="216" y="188"/>
                    </a:cubicBezTo>
                    <a:cubicBezTo>
                      <a:pt x="216" y="200"/>
                      <a:pt x="216" y="200"/>
                      <a:pt x="216" y="200"/>
                    </a:cubicBezTo>
                    <a:cubicBezTo>
                      <a:pt x="252" y="200"/>
                      <a:pt x="252" y="200"/>
                      <a:pt x="252" y="200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6" y="244"/>
                      <a:pt x="216" y="244"/>
                      <a:pt x="216" y="244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2" y="276"/>
                      <a:pt x="252" y="276"/>
                      <a:pt x="252" y="276"/>
                    </a:cubicBezTo>
                    <a:cubicBezTo>
                      <a:pt x="216" y="276"/>
                      <a:pt x="216" y="276"/>
                      <a:pt x="216" y="276"/>
                    </a:cubicBezTo>
                    <a:cubicBezTo>
                      <a:pt x="216" y="308"/>
                      <a:pt x="216" y="308"/>
                      <a:pt x="216" y="308"/>
                    </a:cubicBezTo>
                    <a:cubicBezTo>
                      <a:pt x="344" y="308"/>
                      <a:pt x="344" y="308"/>
                      <a:pt x="344" y="308"/>
                    </a:cubicBezTo>
                    <a:cubicBezTo>
                      <a:pt x="349" y="308"/>
                      <a:pt x="352" y="303"/>
                      <a:pt x="352" y="300"/>
                    </a:cubicBezTo>
                    <a:cubicBezTo>
                      <a:pt x="352" y="44"/>
                      <a:pt x="352" y="44"/>
                      <a:pt x="352" y="44"/>
                    </a:cubicBezTo>
                    <a:cubicBezTo>
                      <a:pt x="352" y="39"/>
                      <a:pt x="345" y="36"/>
                      <a:pt x="344" y="36"/>
                    </a:cubicBezTo>
                    <a:close/>
                    <a:moveTo>
                      <a:pt x="320" y="276"/>
                    </a:moveTo>
                    <a:cubicBezTo>
                      <a:pt x="264" y="276"/>
                      <a:pt x="264" y="276"/>
                      <a:pt x="264" y="276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lnTo>
                      <a:pt x="320" y="276"/>
                    </a:lnTo>
                    <a:close/>
                    <a:moveTo>
                      <a:pt x="320" y="232"/>
                    </a:moveTo>
                    <a:cubicBezTo>
                      <a:pt x="264" y="232"/>
                      <a:pt x="264" y="232"/>
                      <a:pt x="264" y="23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320" y="200"/>
                      <a:pt x="320" y="200"/>
                      <a:pt x="320" y="200"/>
                    </a:cubicBezTo>
                    <a:lnTo>
                      <a:pt x="320" y="232"/>
                    </a:lnTo>
                    <a:close/>
                    <a:moveTo>
                      <a:pt x="320" y="188"/>
                    </a:moveTo>
                    <a:cubicBezTo>
                      <a:pt x="264" y="188"/>
                      <a:pt x="264" y="188"/>
                      <a:pt x="264" y="188"/>
                    </a:cubicBezTo>
                    <a:cubicBezTo>
                      <a:pt x="264" y="156"/>
                      <a:pt x="264" y="156"/>
                      <a:pt x="264" y="156"/>
                    </a:cubicBezTo>
                    <a:cubicBezTo>
                      <a:pt x="320" y="156"/>
                      <a:pt x="320" y="156"/>
                      <a:pt x="320" y="156"/>
                    </a:cubicBezTo>
                    <a:lnTo>
                      <a:pt x="320" y="188"/>
                    </a:lnTo>
                    <a:close/>
                    <a:moveTo>
                      <a:pt x="320" y="144"/>
                    </a:moveTo>
                    <a:cubicBezTo>
                      <a:pt x="264" y="144"/>
                      <a:pt x="264" y="144"/>
                      <a:pt x="264" y="144"/>
                    </a:cubicBezTo>
                    <a:cubicBezTo>
                      <a:pt x="264" y="112"/>
                      <a:pt x="264" y="112"/>
                      <a:pt x="264" y="112"/>
                    </a:cubicBezTo>
                    <a:cubicBezTo>
                      <a:pt x="320" y="112"/>
                      <a:pt x="320" y="112"/>
                      <a:pt x="320" y="112"/>
                    </a:cubicBezTo>
                    <a:lnTo>
                      <a:pt x="320" y="144"/>
                    </a:lnTo>
                    <a:close/>
                    <a:moveTo>
                      <a:pt x="320" y="100"/>
                    </a:moveTo>
                    <a:cubicBezTo>
                      <a:pt x="264" y="100"/>
                      <a:pt x="264" y="100"/>
                      <a:pt x="264" y="100"/>
                    </a:cubicBezTo>
                    <a:cubicBezTo>
                      <a:pt x="264" y="68"/>
                      <a:pt x="264" y="68"/>
                      <a:pt x="264" y="68"/>
                    </a:cubicBezTo>
                    <a:cubicBezTo>
                      <a:pt x="320" y="68"/>
                      <a:pt x="320" y="68"/>
                      <a:pt x="320" y="68"/>
                    </a:cubicBezTo>
                    <a:lnTo>
                      <a:pt x="320" y="100"/>
                    </a:lnTo>
                    <a:close/>
                    <a:moveTo>
                      <a:pt x="0" y="36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208" y="352"/>
                      <a:pt x="208" y="352"/>
                      <a:pt x="208" y="352"/>
                    </a:cubicBezTo>
                    <a:cubicBezTo>
                      <a:pt x="208" y="0"/>
                      <a:pt x="208" y="0"/>
                      <a:pt x="208" y="0"/>
                    </a:cubicBezTo>
                    <a:lnTo>
                      <a:pt x="0" y="36"/>
                    </a:lnTo>
                    <a:close/>
                    <a:moveTo>
                      <a:pt x="120" y="246"/>
                    </a:moveTo>
                    <a:cubicBezTo>
                      <a:pt x="101" y="200"/>
                      <a:pt x="101" y="200"/>
                      <a:pt x="101" y="200"/>
                    </a:cubicBezTo>
                    <a:cubicBezTo>
                      <a:pt x="101" y="200"/>
                      <a:pt x="100" y="199"/>
                      <a:pt x="100" y="199"/>
                    </a:cubicBezTo>
                    <a:cubicBezTo>
                      <a:pt x="100" y="198"/>
                      <a:pt x="100" y="197"/>
                      <a:pt x="100" y="197"/>
                    </a:cubicBezTo>
                    <a:cubicBezTo>
                      <a:pt x="100" y="196"/>
                      <a:pt x="99" y="195"/>
                      <a:pt x="99" y="194"/>
                    </a:cubicBezTo>
                    <a:cubicBezTo>
                      <a:pt x="99" y="193"/>
                      <a:pt x="99" y="192"/>
                      <a:pt x="99" y="191"/>
                    </a:cubicBezTo>
                    <a:cubicBezTo>
                      <a:pt x="98" y="191"/>
                      <a:pt x="98" y="191"/>
                      <a:pt x="98" y="191"/>
                    </a:cubicBezTo>
                    <a:cubicBezTo>
                      <a:pt x="98" y="191"/>
                      <a:pt x="98" y="192"/>
                      <a:pt x="98" y="193"/>
                    </a:cubicBezTo>
                    <a:cubicBezTo>
                      <a:pt x="98" y="193"/>
                      <a:pt x="97" y="194"/>
                      <a:pt x="97" y="195"/>
                    </a:cubicBezTo>
                    <a:cubicBezTo>
                      <a:pt x="97" y="196"/>
                      <a:pt x="97" y="196"/>
                      <a:pt x="97" y="197"/>
                    </a:cubicBezTo>
                    <a:cubicBezTo>
                      <a:pt x="96" y="198"/>
                      <a:pt x="96" y="199"/>
                      <a:pt x="96" y="200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49" y="242"/>
                      <a:pt x="49" y="242"/>
                      <a:pt x="49" y="242"/>
                    </a:cubicBezTo>
                    <a:cubicBezTo>
                      <a:pt x="82" y="176"/>
                      <a:pt x="82" y="176"/>
                      <a:pt x="82" y="176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96" y="148"/>
                      <a:pt x="96" y="148"/>
                      <a:pt x="96" y="148"/>
                    </a:cubicBezTo>
                    <a:cubicBezTo>
                      <a:pt x="96" y="149"/>
                      <a:pt x="97" y="150"/>
                      <a:pt x="97" y="151"/>
                    </a:cubicBezTo>
                    <a:cubicBezTo>
                      <a:pt x="97" y="152"/>
                      <a:pt x="98" y="153"/>
                      <a:pt x="98" y="154"/>
                    </a:cubicBezTo>
                    <a:cubicBezTo>
                      <a:pt x="98" y="155"/>
                      <a:pt x="98" y="156"/>
                      <a:pt x="99" y="157"/>
                    </a:cubicBezTo>
                    <a:cubicBezTo>
                      <a:pt x="99" y="158"/>
                      <a:pt x="99" y="159"/>
                      <a:pt x="99" y="160"/>
                    </a:cubicBezTo>
                    <a:cubicBezTo>
                      <a:pt x="100" y="160"/>
                      <a:pt x="100" y="160"/>
                      <a:pt x="100" y="160"/>
                    </a:cubicBezTo>
                    <a:cubicBezTo>
                      <a:pt x="100" y="159"/>
                      <a:pt x="100" y="159"/>
                      <a:pt x="100" y="158"/>
                    </a:cubicBezTo>
                    <a:cubicBezTo>
                      <a:pt x="100" y="157"/>
                      <a:pt x="101" y="156"/>
                      <a:pt x="101" y="155"/>
                    </a:cubicBezTo>
                    <a:cubicBezTo>
                      <a:pt x="101" y="154"/>
                      <a:pt x="102" y="153"/>
                      <a:pt x="102" y="152"/>
                    </a:cubicBezTo>
                    <a:cubicBezTo>
                      <a:pt x="102" y="151"/>
                      <a:pt x="103" y="149"/>
                      <a:pt x="103" y="148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51" y="104"/>
                      <a:pt x="151" y="104"/>
                      <a:pt x="151" y="104"/>
                    </a:cubicBezTo>
                    <a:cubicBezTo>
                      <a:pt x="116" y="175"/>
                      <a:pt x="116" y="175"/>
                      <a:pt x="116" y="175"/>
                    </a:cubicBezTo>
                    <a:cubicBezTo>
                      <a:pt x="152" y="248"/>
                      <a:pt x="152" y="248"/>
                      <a:pt x="152" y="248"/>
                    </a:cubicBezTo>
                    <a:lnTo>
                      <a:pt x="120" y="24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 29"/>
              <p:cNvSpPr>
                <a:spLocks noChangeAspect="1" noEditPoints="1"/>
              </p:cNvSpPr>
              <p:nvPr/>
            </p:nvSpPr>
            <p:spPr bwMode="black">
              <a:xfrm>
                <a:off x="816630" y="3587093"/>
                <a:ext cx="899499" cy="884605"/>
              </a:xfrm>
              <a:custGeom>
                <a:avLst/>
                <a:gdLst>
                  <a:gd name="T0" fmla="*/ 118 w 356"/>
                  <a:gd name="T1" fmla="*/ 135 h 352"/>
                  <a:gd name="T2" fmla="*/ 102 w 356"/>
                  <a:gd name="T3" fmla="*/ 130 h 352"/>
                  <a:gd name="T4" fmla="*/ 92 w 356"/>
                  <a:gd name="T5" fmla="*/ 171 h 352"/>
                  <a:gd name="T6" fmla="*/ 102 w 356"/>
                  <a:gd name="T7" fmla="*/ 173 h 352"/>
                  <a:gd name="T8" fmla="*/ 118 w 356"/>
                  <a:gd name="T9" fmla="*/ 168 h 352"/>
                  <a:gd name="T10" fmla="*/ 123 w 356"/>
                  <a:gd name="T11" fmla="*/ 151 h 352"/>
                  <a:gd name="T12" fmla="*/ 0 w 356"/>
                  <a:gd name="T13" fmla="*/ 36 h 352"/>
                  <a:gd name="T14" fmla="*/ 208 w 356"/>
                  <a:gd name="T15" fmla="*/ 352 h 352"/>
                  <a:gd name="T16" fmla="*/ 0 w 356"/>
                  <a:gd name="T17" fmla="*/ 36 h 352"/>
                  <a:gd name="T18" fmla="*/ 149 w 356"/>
                  <a:gd name="T19" fmla="*/ 169 h 352"/>
                  <a:gd name="T20" fmla="*/ 140 w 356"/>
                  <a:gd name="T21" fmla="*/ 184 h 352"/>
                  <a:gd name="T22" fmla="*/ 124 w 356"/>
                  <a:gd name="T23" fmla="*/ 194 h 352"/>
                  <a:gd name="T24" fmla="*/ 104 w 356"/>
                  <a:gd name="T25" fmla="*/ 197 h 352"/>
                  <a:gd name="T26" fmla="*/ 92 w 356"/>
                  <a:gd name="T27" fmla="*/ 244 h 352"/>
                  <a:gd name="T28" fmla="*/ 68 w 356"/>
                  <a:gd name="T29" fmla="*/ 108 h 352"/>
                  <a:gd name="T30" fmla="*/ 126 w 356"/>
                  <a:gd name="T31" fmla="*/ 107 h 352"/>
                  <a:gd name="T32" fmla="*/ 150 w 356"/>
                  <a:gd name="T33" fmla="*/ 129 h 352"/>
                  <a:gd name="T34" fmla="*/ 152 w 356"/>
                  <a:gd name="T35" fmla="*/ 159 h 352"/>
                  <a:gd name="T36" fmla="*/ 111 w 356"/>
                  <a:gd name="T37" fmla="*/ 131 h 352"/>
                  <a:gd name="T38" fmla="*/ 92 w 356"/>
                  <a:gd name="T39" fmla="*/ 131 h 352"/>
                  <a:gd name="T40" fmla="*/ 94 w 356"/>
                  <a:gd name="T41" fmla="*/ 173 h 352"/>
                  <a:gd name="T42" fmla="*/ 111 w 356"/>
                  <a:gd name="T43" fmla="*/ 172 h 352"/>
                  <a:gd name="T44" fmla="*/ 122 w 356"/>
                  <a:gd name="T45" fmla="*/ 161 h 352"/>
                  <a:gd name="T46" fmla="*/ 122 w 356"/>
                  <a:gd name="T47" fmla="*/ 142 h 352"/>
                  <a:gd name="T48" fmla="*/ 122 w 356"/>
                  <a:gd name="T49" fmla="*/ 142 h 352"/>
                  <a:gd name="T50" fmla="*/ 111 w 356"/>
                  <a:gd name="T51" fmla="*/ 131 h 352"/>
                  <a:gd name="T52" fmla="*/ 92 w 356"/>
                  <a:gd name="T53" fmla="*/ 131 h 352"/>
                  <a:gd name="T54" fmla="*/ 94 w 356"/>
                  <a:gd name="T55" fmla="*/ 173 h 352"/>
                  <a:gd name="T56" fmla="*/ 111 w 356"/>
                  <a:gd name="T57" fmla="*/ 172 h 352"/>
                  <a:gd name="T58" fmla="*/ 122 w 356"/>
                  <a:gd name="T59" fmla="*/ 161 h 352"/>
                  <a:gd name="T60" fmla="*/ 122 w 356"/>
                  <a:gd name="T61" fmla="*/ 142 h 352"/>
                  <a:gd name="T62" fmla="*/ 216 w 356"/>
                  <a:gd name="T63" fmla="*/ 52 h 352"/>
                  <a:gd name="T64" fmla="*/ 244 w 356"/>
                  <a:gd name="T65" fmla="*/ 92 h 352"/>
                  <a:gd name="T66" fmla="*/ 292 w 356"/>
                  <a:gd name="T67" fmla="*/ 140 h 352"/>
                  <a:gd name="T68" fmla="*/ 216 w 356"/>
                  <a:gd name="T69" fmla="*/ 179 h 352"/>
                  <a:gd name="T70" fmla="*/ 320 w 356"/>
                  <a:gd name="T71" fmla="*/ 212 h 352"/>
                  <a:gd name="T72" fmla="*/ 216 w 356"/>
                  <a:gd name="T73" fmla="*/ 228 h 352"/>
                  <a:gd name="T74" fmla="*/ 320 w 356"/>
                  <a:gd name="T75" fmla="*/ 248 h 352"/>
                  <a:gd name="T76" fmla="*/ 216 w 356"/>
                  <a:gd name="T77" fmla="*/ 264 h 352"/>
                  <a:gd name="T78" fmla="*/ 348 w 356"/>
                  <a:gd name="T79" fmla="*/ 300 h 352"/>
                  <a:gd name="T80" fmla="*/ 356 w 356"/>
                  <a:gd name="T81" fmla="*/ 60 h 352"/>
                  <a:gd name="T82" fmla="*/ 252 w 356"/>
                  <a:gd name="T83" fmla="*/ 132 h 352"/>
                  <a:gd name="T84" fmla="*/ 300 w 356"/>
                  <a:gd name="T85" fmla="*/ 13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6" h="352">
                    <a:moveTo>
                      <a:pt x="122" y="142"/>
                    </a:moveTo>
                    <a:cubicBezTo>
                      <a:pt x="121" y="139"/>
                      <a:pt x="120" y="137"/>
                      <a:pt x="118" y="135"/>
                    </a:cubicBezTo>
                    <a:cubicBezTo>
                      <a:pt x="116" y="133"/>
                      <a:pt x="114" y="132"/>
                      <a:pt x="111" y="131"/>
                    </a:cubicBezTo>
                    <a:cubicBezTo>
                      <a:pt x="109" y="130"/>
                      <a:pt x="105" y="130"/>
                      <a:pt x="102" y="130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105" y="173"/>
                      <a:pt x="109" y="173"/>
                      <a:pt x="111" y="172"/>
                    </a:cubicBezTo>
                    <a:cubicBezTo>
                      <a:pt x="114" y="171"/>
                      <a:pt x="116" y="170"/>
                      <a:pt x="118" y="168"/>
                    </a:cubicBezTo>
                    <a:cubicBezTo>
                      <a:pt x="120" y="166"/>
                      <a:pt x="121" y="164"/>
                      <a:pt x="122" y="161"/>
                    </a:cubicBezTo>
                    <a:cubicBezTo>
                      <a:pt x="123" y="158"/>
                      <a:pt x="123" y="155"/>
                      <a:pt x="123" y="151"/>
                    </a:cubicBezTo>
                    <a:cubicBezTo>
                      <a:pt x="123" y="147"/>
                      <a:pt x="123" y="144"/>
                      <a:pt x="122" y="142"/>
                    </a:cubicBezTo>
                    <a:close/>
                    <a:moveTo>
                      <a:pt x="0" y="36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208" y="352"/>
                      <a:pt x="208" y="352"/>
                      <a:pt x="208" y="352"/>
                    </a:cubicBezTo>
                    <a:cubicBezTo>
                      <a:pt x="208" y="0"/>
                      <a:pt x="208" y="0"/>
                      <a:pt x="208" y="0"/>
                    </a:cubicBezTo>
                    <a:lnTo>
                      <a:pt x="0" y="36"/>
                    </a:lnTo>
                    <a:close/>
                    <a:moveTo>
                      <a:pt x="152" y="159"/>
                    </a:moveTo>
                    <a:cubicBezTo>
                      <a:pt x="151" y="163"/>
                      <a:pt x="150" y="166"/>
                      <a:pt x="149" y="169"/>
                    </a:cubicBezTo>
                    <a:cubicBezTo>
                      <a:pt x="148" y="172"/>
                      <a:pt x="147" y="174"/>
                      <a:pt x="145" y="177"/>
                    </a:cubicBezTo>
                    <a:cubicBezTo>
                      <a:pt x="144" y="179"/>
                      <a:pt x="142" y="182"/>
                      <a:pt x="140" y="184"/>
                    </a:cubicBezTo>
                    <a:cubicBezTo>
                      <a:pt x="137" y="186"/>
                      <a:pt x="135" y="188"/>
                      <a:pt x="132" y="190"/>
                    </a:cubicBezTo>
                    <a:cubicBezTo>
                      <a:pt x="130" y="192"/>
                      <a:pt x="127" y="193"/>
                      <a:pt x="124" y="194"/>
                    </a:cubicBezTo>
                    <a:cubicBezTo>
                      <a:pt x="121" y="195"/>
                      <a:pt x="118" y="196"/>
                      <a:pt x="115" y="197"/>
                    </a:cubicBezTo>
                    <a:cubicBezTo>
                      <a:pt x="111" y="197"/>
                      <a:pt x="108" y="197"/>
                      <a:pt x="104" y="197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8" y="108"/>
                      <a:pt x="68" y="108"/>
                      <a:pt x="68" y="108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4" y="105"/>
                      <a:pt x="121" y="106"/>
                      <a:pt x="126" y="107"/>
                    </a:cubicBezTo>
                    <a:cubicBezTo>
                      <a:pt x="132" y="109"/>
                      <a:pt x="137" y="111"/>
                      <a:pt x="141" y="115"/>
                    </a:cubicBezTo>
                    <a:cubicBezTo>
                      <a:pt x="145" y="119"/>
                      <a:pt x="148" y="123"/>
                      <a:pt x="150" y="129"/>
                    </a:cubicBezTo>
                    <a:cubicBezTo>
                      <a:pt x="152" y="135"/>
                      <a:pt x="153" y="142"/>
                      <a:pt x="153" y="149"/>
                    </a:cubicBezTo>
                    <a:cubicBezTo>
                      <a:pt x="153" y="153"/>
                      <a:pt x="152" y="156"/>
                      <a:pt x="152" y="159"/>
                    </a:cubicBezTo>
                    <a:close/>
                    <a:moveTo>
                      <a:pt x="118" y="135"/>
                    </a:moveTo>
                    <a:cubicBezTo>
                      <a:pt x="116" y="133"/>
                      <a:pt x="114" y="132"/>
                      <a:pt x="111" y="131"/>
                    </a:cubicBezTo>
                    <a:cubicBezTo>
                      <a:pt x="109" y="130"/>
                      <a:pt x="105" y="130"/>
                      <a:pt x="102" y="130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105" y="173"/>
                      <a:pt x="109" y="173"/>
                      <a:pt x="111" y="172"/>
                    </a:cubicBezTo>
                    <a:cubicBezTo>
                      <a:pt x="114" y="171"/>
                      <a:pt x="116" y="170"/>
                      <a:pt x="118" y="168"/>
                    </a:cubicBezTo>
                    <a:cubicBezTo>
                      <a:pt x="120" y="166"/>
                      <a:pt x="121" y="164"/>
                      <a:pt x="122" y="161"/>
                    </a:cubicBezTo>
                    <a:cubicBezTo>
                      <a:pt x="123" y="158"/>
                      <a:pt x="123" y="155"/>
                      <a:pt x="123" y="151"/>
                    </a:cubicBezTo>
                    <a:cubicBezTo>
                      <a:pt x="123" y="147"/>
                      <a:pt x="123" y="144"/>
                      <a:pt x="122" y="142"/>
                    </a:cubicBezTo>
                    <a:cubicBezTo>
                      <a:pt x="121" y="139"/>
                      <a:pt x="120" y="137"/>
                      <a:pt x="118" y="135"/>
                    </a:cubicBezTo>
                    <a:close/>
                    <a:moveTo>
                      <a:pt x="122" y="142"/>
                    </a:moveTo>
                    <a:cubicBezTo>
                      <a:pt x="121" y="139"/>
                      <a:pt x="120" y="137"/>
                      <a:pt x="118" y="135"/>
                    </a:cubicBezTo>
                    <a:cubicBezTo>
                      <a:pt x="116" y="133"/>
                      <a:pt x="114" y="132"/>
                      <a:pt x="111" y="131"/>
                    </a:cubicBezTo>
                    <a:cubicBezTo>
                      <a:pt x="109" y="130"/>
                      <a:pt x="105" y="130"/>
                      <a:pt x="102" y="130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105" y="173"/>
                      <a:pt x="109" y="173"/>
                      <a:pt x="111" y="172"/>
                    </a:cubicBezTo>
                    <a:cubicBezTo>
                      <a:pt x="114" y="171"/>
                      <a:pt x="116" y="170"/>
                      <a:pt x="118" y="168"/>
                    </a:cubicBezTo>
                    <a:cubicBezTo>
                      <a:pt x="120" y="166"/>
                      <a:pt x="121" y="164"/>
                      <a:pt x="122" y="161"/>
                    </a:cubicBezTo>
                    <a:cubicBezTo>
                      <a:pt x="123" y="158"/>
                      <a:pt x="123" y="155"/>
                      <a:pt x="123" y="151"/>
                    </a:cubicBezTo>
                    <a:cubicBezTo>
                      <a:pt x="123" y="147"/>
                      <a:pt x="123" y="144"/>
                      <a:pt x="122" y="142"/>
                    </a:cubicBezTo>
                    <a:close/>
                    <a:moveTo>
                      <a:pt x="348" y="52"/>
                    </a:moveTo>
                    <a:cubicBezTo>
                      <a:pt x="216" y="52"/>
                      <a:pt x="216" y="52"/>
                      <a:pt x="216" y="52"/>
                    </a:cubicBezTo>
                    <a:cubicBezTo>
                      <a:pt x="216" y="101"/>
                      <a:pt x="216" y="101"/>
                      <a:pt x="216" y="101"/>
                    </a:cubicBezTo>
                    <a:cubicBezTo>
                      <a:pt x="224" y="95"/>
                      <a:pt x="234" y="92"/>
                      <a:pt x="244" y="92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92" y="140"/>
                      <a:pt x="292" y="140"/>
                      <a:pt x="292" y="140"/>
                    </a:cubicBezTo>
                    <a:cubicBezTo>
                      <a:pt x="292" y="167"/>
                      <a:pt x="271" y="188"/>
                      <a:pt x="244" y="188"/>
                    </a:cubicBezTo>
                    <a:cubicBezTo>
                      <a:pt x="234" y="188"/>
                      <a:pt x="224" y="185"/>
                      <a:pt x="216" y="179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20" y="228"/>
                      <a:pt x="320" y="228"/>
                      <a:pt x="320" y="228"/>
                    </a:cubicBezTo>
                    <a:cubicBezTo>
                      <a:pt x="216" y="228"/>
                      <a:pt x="216" y="228"/>
                      <a:pt x="216" y="228"/>
                    </a:cubicBezTo>
                    <a:cubicBezTo>
                      <a:pt x="216" y="248"/>
                      <a:pt x="216" y="248"/>
                      <a:pt x="216" y="248"/>
                    </a:cubicBezTo>
                    <a:cubicBezTo>
                      <a:pt x="320" y="248"/>
                      <a:pt x="320" y="248"/>
                      <a:pt x="320" y="248"/>
                    </a:cubicBezTo>
                    <a:cubicBezTo>
                      <a:pt x="320" y="264"/>
                      <a:pt x="320" y="264"/>
                      <a:pt x="320" y="264"/>
                    </a:cubicBezTo>
                    <a:cubicBezTo>
                      <a:pt x="216" y="264"/>
                      <a:pt x="216" y="264"/>
                      <a:pt x="216" y="264"/>
                    </a:cubicBezTo>
                    <a:cubicBezTo>
                      <a:pt x="216" y="300"/>
                      <a:pt x="216" y="300"/>
                      <a:pt x="216" y="300"/>
                    </a:cubicBezTo>
                    <a:cubicBezTo>
                      <a:pt x="348" y="300"/>
                      <a:pt x="348" y="300"/>
                      <a:pt x="348" y="300"/>
                    </a:cubicBezTo>
                    <a:cubicBezTo>
                      <a:pt x="353" y="300"/>
                      <a:pt x="356" y="297"/>
                      <a:pt x="356" y="292"/>
                    </a:cubicBezTo>
                    <a:cubicBezTo>
                      <a:pt x="356" y="60"/>
                      <a:pt x="356" y="60"/>
                      <a:pt x="356" y="60"/>
                    </a:cubicBezTo>
                    <a:cubicBezTo>
                      <a:pt x="356" y="55"/>
                      <a:pt x="353" y="52"/>
                      <a:pt x="348" y="52"/>
                    </a:cubicBezTo>
                    <a:close/>
                    <a:moveTo>
                      <a:pt x="252" y="132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79" y="84"/>
                      <a:pt x="300" y="105"/>
                      <a:pt x="300" y="132"/>
                    </a:cubicBezTo>
                    <a:lnTo>
                      <a:pt x="252" y="13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 33"/>
              <p:cNvSpPr>
                <a:spLocks noChangeAspect="1" noEditPoints="1"/>
              </p:cNvSpPr>
              <p:nvPr/>
            </p:nvSpPr>
            <p:spPr bwMode="black">
              <a:xfrm>
                <a:off x="816630" y="2432400"/>
                <a:ext cx="855564" cy="827788"/>
              </a:xfrm>
              <a:custGeom>
                <a:avLst/>
                <a:gdLst>
                  <a:gd name="T0" fmla="*/ 258 w 364"/>
                  <a:gd name="T1" fmla="*/ 185 h 352"/>
                  <a:gd name="T2" fmla="*/ 263 w 364"/>
                  <a:gd name="T3" fmla="*/ 198 h 352"/>
                  <a:gd name="T4" fmla="*/ 216 w 364"/>
                  <a:gd name="T5" fmla="*/ 276 h 352"/>
                  <a:gd name="T6" fmla="*/ 263 w 364"/>
                  <a:gd name="T7" fmla="*/ 198 h 352"/>
                  <a:gd name="T8" fmla="*/ 117 w 364"/>
                  <a:gd name="T9" fmla="*/ 143 h 352"/>
                  <a:gd name="T10" fmla="*/ 96 w 364"/>
                  <a:gd name="T11" fmla="*/ 132 h 352"/>
                  <a:gd name="T12" fmla="*/ 75 w 364"/>
                  <a:gd name="T13" fmla="*/ 145 h 352"/>
                  <a:gd name="T14" fmla="*/ 67 w 364"/>
                  <a:gd name="T15" fmla="*/ 176 h 352"/>
                  <a:gd name="T16" fmla="*/ 75 w 364"/>
                  <a:gd name="T17" fmla="*/ 208 h 352"/>
                  <a:gd name="T18" fmla="*/ 95 w 364"/>
                  <a:gd name="T19" fmla="*/ 220 h 352"/>
                  <a:gd name="T20" fmla="*/ 116 w 364"/>
                  <a:gd name="T21" fmla="*/ 210 h 352"/>
                  <a:gd name="T22" fmla="*/ 125 w 364"/>
                  <a:gd name="T23" fmla="*/ 177 h 352"/>
                  <a:gd name="T24" fmla="*/ 120 w 364"/>
                  <a:gd name="T25" fmla="*/ 149 h 352"/>
                  <a:gd name="T26" fmla="*/ 102 w 364"/>
                  <a:gd name="T27" fmla="*/ 132 h 352"/>
                  <a:gd name="T28" fmla="*/ 79 w 364"/>
                  <a:gd name="T29" fmla="*/ 139 h 352"/>
                  <a:gd name="T30" fmla="*/ 68 w 364"/>
                  <a:gd name="T31" fmla="*/ 167 h 352"/>
                  <a:gd name="T32" fmla="*/ 72 w 364"/>
                  <a:gd name="T33" fmla="*/ 202 h 352"/>
                  <a:gd name="T34" fmla="*/ 89 w 364"/>
                  <a:gd name="T35" fmla="*/ 219 h 352"/>
                  <a:gd name="T36" fmla="*/ 112 w 364"/>
                  <a:gd name="T37" fmla="*/ 215 h 352"/>
                  <a:gd name="T38" fmla="*/ 124 w 364"/>
                  <a:gd name="T39" fmla="*/ 187 h 352"/>
                  <a:gd name="T40" fmla="*/ 123 w 364"/>
                  <a:gd name="T41" fmla="*/ 157 h 352"/>
                  <a:gd name="T42" fmla="*/ 108 w 364"/>
                  <a:gd name="T43" fmla="*/ 134 h 352"/>
                  <a:gd name="T44" fmla="*/ 84 w 364"/>
                  <a:gd name="T45" fmla="*/ 135 h 352"/>
                  <a:gd name="T46" fmla="*/ 69 w 364"/>
                  <a:gd name="T47" fmla="*/ 159 h 352"/>
                  <a:gd name="T48" fmla="*/ 69 w 364"/>
                  <a:gd name="T49" fmla="*/ 194 h 352"/>
                  <a:gd name="T50" fmla="*/ 84 w 364"/>
                  <a:gd name="T51" fmla="*/ 217 h 352"/>
                  <a:gd name="T52" fmla="*/ 107 w 364"/>
                  <a:gd name="T53" fmla="*/ 218 h 352"/>
                  <a:gd name="T54" fmla="*/ 123 w 364"/>
                  <a:gd name="T55" fmla="*/ 196 h 352"/>
                  <a:gd name="T56" fmla="*/ 0 w 364"/>
                  <a:gd name="T57" fmla="*/ 35 h 352"/>
                  <a:gd name="T58" fmla="*/ 0 w 364"/>
                  <a:gd name="T59" fmla="*/ 35 h 352"/>
                  <a:gd name="T60" fmla="*/ 137 w 364"/>
                  <a:gd name="T61" fmla="*/ 229 h 352"/>
                  <a:gd name="T62" fmla="*/ 95 w 364"/>
                  <a:gd name="T63" fmla="*/ 247 h 352"/>
                  <a:gd name="T64" fmla="*/ 57 w 364"/>
                  <a:gd name="T65" fmla="*/ 226 h 352"/>
                  <a:gd name="T66" fmla="*/ 42 w 364"/>
                  <a:gd name="T67" fmla="*/ 178 h 352"/>
                  <a:gd name="T68" fmla="*/ 56 w 364"/>
                  <a:gd name="T69" fmla="*/ 127 h 352"/>
                  <a:gd name="T70" fmla="*/ 97 w 364"/>
                  <a:gd name="T71" fmla="*/ 105 h 352"/>
                  <a:gd name="T72" fmla="*/ 137 w 364"/>
                  <a:gd name="T73" fmla="*/ 122 h 352"/>
                  <a:gd name="T74" fmla="*/ 154 w 364"/>
                  <a:gd name="T75" fmla="*/ 175 h 352"/>
                  <a:gd name="T76" fmla="*/ 117 w 364"/>
                  <a:gd name="T77" fmla="*/ 143 h 352"/>
                  <a:gd name="T78" fmla="*/ 96 w 364"/>
                  <a:gd name="T79" fmla="*/ 132 h 352"/>
                  <a:gd name="T80" fmla="*/ 75 w 364"/>
                  <a:gd name="T81" fmla="*/ 145 h 352"/>
                  <a:gd name="T82" fmla="*/ 67 w 364"/>
                  <a:gd name="T83" fmla="*/ 176 h 352"/>
                  <a:gd name="T84" fmla="*/ 75 w 364"/>
                  <a:gd name="T85" fmla="*/ 208 h 352"/>
                  <a:gd name="T86" fmla="*/ 95 w 364"/>
                  <a:gd name="T87" fmla="*/ 220 h 352"/>
                  <a:gd name="T88" fmla="*/ 116 w 364"/>
                  <a:gd name="T89" fmla="*/ 210 h 352"/>
                  <a:gd name="T90" fmla="*/ 125 w 364"/>
                  <a:gd name="T91" fmla="*/ 177 h 352"/>
                  <a:gd name="T92" fmla="*/ 123 w 364"/>
                  <a:gd name="T93" fmla="*/ 157 h 352"/>
                  <a:gd name="T94" fmla="*/ 108 w 364"/>
                  <a:gd name="T95" fmla="*/ 134 h 352"/>
                  <a:gd name="T96" fmla="*/ 84 w 364"/>
                  <a:gd name="T97" fmla="*/ 135 h 352"/>
                  <a:gd name="T98" fmla="*/ 69 w 364"/>
                  <a:gd name="T99" fmla="*/ 159 h 352"/>
                  <a:gd name="T100" fmla="*/ 69 w 364"/>
                  <a:gd name="T101" fmla="*/ 194 h 352"/>
                  <a:gd name="T102" fmla="*/ 84 w 364"/>
                  <a:gd name="T103" fmla="*/ 217 h 352"/>
                  <a:gd name="T104" fmla="*/ 107 w 364"/>
                  <a:gd name="T105" fmla="*/ 218 h 352"/>
                  <a:gd name="T106" fmla="*/ 123 w 364"/>
                  <a:gd name="T107" fmla="*/ 19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4" h="352">
                    <a:moveTo>
                      <a:pt x="356" y="76"/>
                    </a:moveTo>
                    <a:cubicBezTo>
                      <a:pt x="216" y="76"/>
                      <a:pt x="216" y="76"/>
                      <a:pt x="216" y="76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58" y="185"/>
                      <a:pt x="258" y="185"/>
                      <a:pt x="258" y="185"/>
                    </a:cubicBezTo>
                    <a:cubicBezTo>
                      <a:pt x="364" y="96"/>
                      <a:pt x="364" y="96"/>
                      <a:pt x="364" y="96"/>
                    </a:cubicBezTo>
                    <a:cubicBezTo>
                      <a:pt x="364" y="84"/>
                      <a:pt x="364" y="84"/>
                      <a:pt x="364" y="84"/>
                    </a:cubicBezTo>
                    <a:cubicBezTo>
                      <a:pt x="364" y="78"/>
                      <a:pt x="362" y="76"/>
                      <a:pt x="356" y="76"/>
                    </a:cubicBezTo>
                    <a:close/>
                    <a:moveTo>
                      <a:pt x="263" y="198"/>
                    </a:moveTo>
                    <a:cubicBezTo>
                      <a:pt x="262" y="199"/>
                      <a:pt x="260" y="200"/>
                      <a:pt x="258" y="200"/>
                    </a:cubicBezTo>
                    <a:cubicBezTo>
                      <a:pt x="256" y="200"/>
                      <a:pt x="255" y="199"/>
                      <a:pt x="253" y="19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16" y="276"/>
                      <a:pt x="216" y="276"/>
                      <a:pt x="216" y="276"/>
                    </a:cubicBezTo>
                    <a:cubicBezTo>
                      <a:pt x="356" y="276"/>
                      <a:pt x="356" y="276"/>
                      <a:pt x="356" y="276"/>
                    </a:cubicBezTo>
                    <a:cubicBezTo>
                      <a:pt x="362" y="276"/>
                      <a:pt x="364" y="274"/>
                      <a:pt x="364" y="268"/>
                    </a:cubicBezTo>
                    <a:cubicBezTo>
                      <a:pt x="364" y="113"/>
                      <a:pt x="364" y="113"/>
                      <a:pt x="364" y="113"/>
                    </a:cubicBezTo>
                    <a:lnTo>
                      <a:pt x="263" y="198"/>
                    </a:lnTo>
                    <a:close/>
                    <a:moveTo>
                      <a:pt x="124" y="166"/>
                    </a:moveTo>
                    <a:cubicBezTo>
                      <a:pt x="124" y="163"/>
                      <a:pt x="123" y="160"/>
                      <a:pt x="123" y="157"/>
                    </a:cubicBez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lose/>
                    <a:moveTo>
                      <a:pt x="124" y="166"/>
                    </a:moveTo>
                    <a:cubicBezTo>
                      <a:pt x="124" y="163"/>
                      <a:pt x="123" y="160"/>
                      <a:pt x="123" y="157"/>
                    </a:cubicBez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lose/>
                    <a:moveTo>
                      <a:pt x="124" y="166"/>
                    </a:moveTo>
                    <a:cubicBezTo>
                      <a:pt x="124" y="163"/>
                      <a:pt x="123" y="160"/>
                      <a:pt x="123" y="157"/>
                    </a:cubicBez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lose/>
                    <a:moveTo>
                      <a:pt x="0" y="35"/>
                    </a:moveTo>
                    <a:cubicBezTo>
                      <a:pt x="0" y="317"/>
                      <a:pt x="0" y="317"/>
                      <a:pt x="0" y="317"/>
                    </a:cubicBezTo>
                    <a:cubicBezTo>
                      <a:pt x="208" y="352"/>
                      <a:pt x="208" y="352"/>
                      <a:pt x="208" y="352"/>
                    </a:cubicBezTo>
                    <a:cubicBezTo>
                      <a:pt x="208" y="0"/>
                      <a:pt x="208" y="0"/>
                      <a:pt x="208" y="0"/>
                    </a:cubicBezTo>
                    <a:lnTo>
                      <a:pt x="0" y="35"/>
                    </a:lnTo>
                    <a:close/>
                    <a:moveTo>
                      <a:pt x="153" y="191"/>
                    </a:moveTo>
                    <a:cubicBezTo>
                      <a:pt x="152" y="196"/>
                      <a:pt x="151" y="201"/>
                      <a:pt x="149" y="206"/>
                    </a:cubicBezTo>
                    <a:cubicBezTo>
                      <a:pt x="148" y="210"/>
                      <a:pt x="146" y="214"/>
                      <a:pt x="144" y="218"/>
                    </a:cubicBezTo>
                    <a:cubicBezTo>
                      <a:pt x="142" y="222"/>
                      <a:pt x="140" y="226"/>
                      <a:pt x="137" y="229"/>
                    </a:cubicBezTo>
                    <a:cubicBezTo>
                      <a:pt x="134" y="232"/>
                      <a:pt x="131" y="235"/>
                      <a:pt x="128" y="237"/>
                    </a:cubicBezTo>
                    <a:cubicBezTo>
                      <a:pt x="125" y="240"/>
                      <a:pt x="121" y="242"/>
                      <a:pt x="118" y="243"/>
                    </a:cubicBezTo>
                    <a:cubicBezTo>
                      <a:pt x="114" y="245"/>
                      <a:pt x="111" y="246"/>
                      <a:pt x="107" y="246"/>
                    </a:cubicBezTo>
                    <a:cubicBezTo>
                      <a:pt x="103" y="247"/>
                      <a:pt x="99" y="247"/>
                      <a:pt x="95" y="247"/>
                    </a:cubicBezTo>
                    <a:cubicBezTo>
                      <a:pt x="91" y="246"/>
                      <a:pt x="87" y="246"/>
                      <a:pt x="83" y="245"/>
                    </a:cubicBezTo>
                    <a:cubicBezTo>
                      <a:pt x="80" y="244"/>
                      <a:pt x="77" y="242"/>
                      <a:pt x="73" y="241"/>
                    </a:cubicBezTo>
                    <a:cubicBezTo>
                      <a:pt x="70" y="239"/>
                      <a:pt x="67" y="237"/>
                      <a:pt x="64" y="234"/>
                    </a:cubicBezTo>
                    <a:cubicBezTo>
                      <a:pt x="62" y="232"/>
                      <a:pt x="59" y="229"/>
                      <a:pt x="57" y="226"/>
                    </a:cubicBezTo>
                    <a:cubicBezTo>
                      <a:pt x="54" y="223"/>
                      <a:pt x="52" y="219"/>
                      <a:pt x="50" y="216"/>
                    </a:cubicBezTo>
                    <a:cubicBezTo>
                      <a:pt x="49" y="212"/>
                      <a:pt x="47" y="208"/>
                      <a:pt x="46" y="204"/>
                    </a:cubicBezTo>
                    <a:cubicBezTo>
                      <a:pt x="45" y="200"/>
                      <a:pt x="44" y="196"/>
                      <a:pt x="43" y="192"/>
                    </a:cubicBezTo>
                    <a:cubicBezTo>
                      <a:pt x="43" y="187"/>
                      <a:pt x="42" y="183"/>
                      <a:pt x="42" y="178"/>
                    </a:cubicBezTo>
                    <a:cubicBezTo>
                      <a:pt x="42" y="173"/>
                      <a:pt x="43" y="168"/>
                      <a:pt x="43" y="163"/>
                    </a:cubicBezTo>
                    <a:cubicBezTo>
                      <a:pt x="44" y="158"/>
                      <a:pt x="45" y="154"/>
                      <a:pt x="46" y="150"/>
                    </a:cubicBezTo>
                    <a:cubicBezTo>
                      <a:pt x="47" y="146"/>
                      <a:pt x="48" y="142"/>
                      <a:pt x="50" y="138"/>
                    </a:cubicBezTo>
                    <a:cubicBezTo>
                      <a:pt x="52" y="134"/>
                      <a:pt x="54" y="131"/>
                      <a:pt x="56" y="127"/>
                    </a:cubicBezTo>
                    <a:cubicBezTo>
                      <a:pt x="59" y="124"/>
                      <a:pt x="61" y="121"/>
                      <a:pt x="64" y="118"/>
                    </a:cubicBezTo>
                    <a:cubicBezTo>
                      <a:pt x="67" y="116"/>
                      <a:pt x="70" y="113"/>
                      <a:pt x="74" y="112"/>
                    </a:cubicBezTo>
                    <a:cubicBezTo>
                      <a:pt x="77" y="110"/>
                      <a:pt x="81" y="108"/>
                      <a:pt x="84" y="107"/>
                    </a:cubicBezTo>
                    <a:cubicBezTo>
                      <a:pt x="88" y="106"/>
                      <a:pt x="92" y="105"/>
                      <a:pt x="97" y="105"/>
                    </a:cubicBezTo>
                    <a:cubicBezTo>
                      <a:pt x="101" y="105"/>
                      <a:pt x="105" y="105"/>
                      <a:pt x="108" y="106"/>
                    </a:cubicBezTo>
                    <a:cubicBezTo>
                      <a:pt x="112" y="106"/>
                      <a:pt x="116" y="107"/>
                      <a:pt x="119" y="109"/>
                    </a:cubicBezTo>
                    <a:cubicBezTo>
                      <a:pt x="122" y="110"/>
                      <a:pt x="126" y="112"/>
                      <a:pt x="129" y="114"/>
                    </a:cubicBezTo>
                    <a:cubicBezTo>
                      <a:pt x="132" y="116"/>
                      <a:pt x="135" y="119"/>
                      <a:pt x="137" y="122"/>
                    </a:cubicBezTo>
                    <a:cubicBezTo>
                      <a:pt x="140" y="126"/>
                      <a:pt x="142" y="129"/>
                      <a:pt x="144" y="133"/>
                    </a:cubicBezTo>
                    <a:cubicBezTo>
                      <a:pt x="147" y="137"/>
                      <a:pt x="148" y="141"/>
                      <a:pt x="150" y="145"/>
                    </a:cubicBezTo>
                    <a:cubicBezTo>
                      <a:pt x="151" y="149"/>
                      <a:pt x="152" y="154"/>
                      <a:pt x="153" y="159"/>
                    </a:cubicBezTo>
                    <a:cubicBezTo>
                      <a:pt x="153" y="164"/>
                      <a:pt x="154" y="169"/>
                      <a:pt x="154" y="175"/>
                    </a:cubicBezTo>
                    <a:cubicBezTo>
                      <a:pt x="154" y="181"/>
                      <a:pt x="153" y="186"/>
                      <a:pt x="153" y="191"/>
                    </a:cubicBezTo>
                    <a:close/>
                    <a:moveTo>
                      <a:pt x="123" y="157"/>
                    </a:move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ubicBezTo>
                      <a:pt x="124" y="163"/>
                      <a:pt x="123" y="160"/>
                      <a:pt x="123" y="157"/>
                    </a:cubicBezTo>
                    <a:close/>
                    <a:moveTo>
                      <a:pt x="124" y="166"/>
                    </a:moveTo>
                    <a:cubicBezTo>
                      <a:pt x="124" y="163"/>
                      <a:pt x="123" y="160"/>
                      <a:pt x="123" y="157"/>
                    </a:cubicBez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88757" y="1475174"/>
              <a:ext cx="2785041" cy="557861"/>
              <a:chOff x="388757" y="1475174"/>
              <a:chExt cx="2785041" cy="55786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388757" y="1475174"/>
                <a:ext cx="1526246" cy="470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83B01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1990s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292A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	PC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88757" y="1941595"/>
                <a:ext cx="2785041" cy="914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4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3216287" y="1469743"/>
            <a:ext cx="3268463" cy="3001819"/>
            <a:chOff x="3215862" y="1469454"/>
            <a:chExt cx="3268926" cy="3002245"/>
          </a:xfrm>
        </p:grpSpPr>
        <p:grpSp>
          <p:nvGrpSpPr>
            <p:cNvPr id="29" name="Group 28"/>
            <p:cNvGrpSpPr/>
            <p:nvPr/>
          </p:nvGrpSpPr>
          <p:grpSpPr>
            <a:xfrm>
              <a:off x="3748563" y="2426982"/>
              <a:ext cx="2224147" cy="2044717"/>
              <a:chOff x="3748563" y="2426982"/>
              <a:chExt cx="2224147" cy="2044717"/>
            </a:xfrm>
          </p:grpSpPr>
          <p:sp>
            <p:nvSpPr>
              <p:cNvPr id="71" name="Freeform 70"/>
              <p:cNvSpPr>
                <a:spLocks noChangeAspect="1"/>
              </p:cNvSpPr>
              <p:nvPr/>
            </p:nvSpPr>
            <p:spPr bwMode="black">
              <a:xfrm>
                <a:off x="3752128" y="2426982"/>
                <a:ext cx="694677" cy="833207"/>
              </a:xfrm>
              <a:custGeom>
                <a:avLst/>
                <a:gdLst>
                  <a:gd name="T0" fmla="*/ 1710 w 1710"/>
                  <a:gd name="T1" fmla="*/ 1880 h 2051"/>
                  <a:gd name="T2" fmla="*/ 1710 w 1710"/>
                  <a:gd name="T3" fmla="*/ 1880 h 2051"/>
                  <a:gd name="T4" fmla="*/ 1710 w 1710"/>
                  <a:gd name="T5" fmla="*/ 176 h 2051"/>
                  <a:gd name="T6" fmla="*/ 1101 w 1710"/>
                  <a:gd name="T7" fmla="*/ 0 h 2051"/>
                  <a:gd name="T8" fmla="*/ 3 w 1710"/>
                  <a:gd name="T9" fmla="*/ 413 h 2051"/>
                  <a:gd name="T10" fmla="*/ 0 w 1710"/>
                  <a:gd name="T11" fmla="*/ 413 h 2051"/>
                  <a:gd name="T12" fmla="*/ 0 w 1710"/>
                  <a:gd name="T13" fmla="*/ 1645 h 2051"/>
                  <a:gd name="T14" fmla="*/ 375 w 1710"/>
                  <a:gd name="T15" fmla="*/ 1498 h 2051"/>
                  <a:gd name="T16" fmla="*/ 375 w 1710"/>
                  <a:gd name="T17" fmla="*/ 496 h 2051"/>
                  <a:gd name="T18" fmla="*/ 1101 w 1710"/>
                  <a:gd name="T19" fmla="*/ 323 h 2051"/>
                  <a:gd name="T20" fmla="*/ 1101 w 1710"/>
                  <a:gd name="T21" fmla="*/ 1797 h 2051"/>
                  <a:gd name="T22" fmla="*/ 0 w 1710"/>
                  <a:gd name="T23" fmla="*/ 1645 h 2051"/>
                  <a:gd name="T24" fmla="*/ 1101 w 1710"/>
                  <a:gd name="T25" fmla="*/ 2051 h 2051"/>
                  <a:gd name="T26" fmla="*/ 1101 w 1710"/>
                  <a:gd name="T27" fmla="*/ 2051 h 2051"/>
                  <a:gd name="T28" fmla="*/ 1710 w 1710"/>
                  <a:gd name="T29" fmla="*/ 1882 h 2051"/>
                  <a:gd name="T30" fmla="*/ 1710 w 1710"/>
                  <a:gd name="T31" fmla="*/ 1880 h 2051"/>
                  <a:gd name="T32" fmla="*/ 1710 w 1710"/>
                  <a:gd name="T33" fmla="*/ 188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10" h="2051">
                    <a:moveTo>
                      <a:pt x="1710" y="1880"/>
                    </a:moveTo>
                    <a:lnTo>
                      <a:pt x="1710" y="1880"/>
                    </a:lnTo>
                    <a:lnTo>
                      <a:pt x="1710" y="176"/>
                    </a:lnTo>
                    <a:lnTo>
                      <a:pt x="1101" y="0"/>
                    </a:lnTo>
                    <a:lnTo>
                      <a:pt x="3" y="413"/>
                    </a:lnTo>
                    <a:lnTo>
                      <a:pt x="0" y="413"/>
                    </a:lnTo>
                    <a:lnTo>
                      <a:pt x="0" y="1645"/>
                    </a:lnTo>
                    <a:lnTo>
                      <a:pt x="375" y="1498"/>
                    </a:lnTo>
                    <a:lnTo>
                      <a:pt x="375" y="496"/>
                    </a:lnTo>
                    <a:lnTo>
                      <a:pt x="1101" y="323"/>
                    </a:lnTo>
                    <a:lnTo>
                      <a:pt x="1101" y="1797"/>
                    </a:lnTo>
                    <a:lnTo>
                      <a:pt x="0" y="1645"/>
                    </a:lnTo>
                    <a:lnTo>
                      <a:pt x="1101" y="2051"/>
                    </a:lnTo>
                    <a:lnTo>
                      <a:pt x="1101" y="2051"/>
                    </a:lnTo>
                    <a:lnTo>
                      <a:pt x="1710" y="1882"/>
                    </a:lnTo>
                    <a:lnTo>
                      <a:pt x="1710" y="1880"/>
                    </a:lnTo>
                    <a:lnTo>
                      <a:pt x="1710" y="18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 71"/>
              <p:cNvSpPr>
                <a:spLocks noChangeAspect="1" noEditPoints="1"/>
              </p:cNvSpPr>
              <p:nvPr/>
            </p:nvSpPr>
            <p:spPr bwMode="black">
              <a:xfrm>
                <a:off x="3748563" y="3587094"/>
                <a:ext cx="821165" cy="792351"/>
              </a:xfrm>
              <a:custGeom>
                <a:avLst/>
                <a:gdLst>
                  <a:gd name="T0" fmla="*/ 0 w 383"/>
                  <a:gd name="T1" fmla="*/ 332 h 370"/>
                  <a:gd name="T2" fmla="*/ 214 w 383"/>
                  <a:gd name="T3" fmla="*/ 0 h 370"/>
                  <a:gd name="T4" fmla="*/ 214 w 383"/>
                  <a:gd name="T5" fmla="*/ 370 h 370"/>
                  <a:gd name="T6" fmla="*/ 95 w 383"/>
                  <a:gd name="T7" fmla="*/ 226 h 370"/>
                  <a:gd name="T8" fmla="*/ 137 w 383"/>
                  <a:gd name="T9" fmla="*/ 192 h 370"/>
                  <a:gd name="T10" fmla="*/ 95 w 383"/>
                  <a:gd name="T11" fmla="*/ 160 h 370"/>
                  <a:gd name="T12" fmla="*/ 146 w 383"/>
                  <a:gd name="T13" fmla="*/ 125 h 370"/>
                  <a:gd name="T14" fmla="*/ 62 w 383"/>
                  <a:gd name="T15" fmla="*/ 100 h 370"/>
                  <a:gd name="T16" fmla="*/ 144 w 383"/>
                  <a:gd name="T17" fmla="*/ 264 h 370"/>
                  <a:gd name="T18" fmla="*/ 144 w 383"/>
                  <a:gd name="T19" fmla="*/ 231 h 370"/>
                  <a:gd name="T20" fmla="*/ 234 w 383"/>
                  <a:gd name="T21" fmla="*/ 74 h 370"/>
                  <a:gd name="T22" fmla="*/ 242 w 383"/>
                  <a:gd name="T23" fmla="*/ 103 h 370"/>
                  <a:gd name="T24" fmla="*/ 265 w 383"/>
                  <a:gd name="T25" fmla="*/ 122 h 370"/>
                  <a:gd name="T26" fmla="*/ 257 w 383"/>
                  <a:gd name="T27" fmla="*/ 136 h 370"/>
                  <a:gd name="T28" fmla="*/ 245 w 383"/>
                  <a:gd name="T29" fmla="*/ 127 h 370"/>
                  <a:gd name="T30" fmla="*/ 234 w 383"/>
                  <a:gd name="T31" fmla="*/ 126 h 370"/>
                  <a:gd name="T32" fmla="*/ 258 w 383"/>
                  <a:gd name="T33" fmla="*/ 199 h 370"/>
                  <a:gd name="T34" fmla="*/ 257 w 383"/>
                  <a:gd name="T35" fmla="*/ 203 h 370"/>
                  <a:gd name="T36" fmla="*/ 241 w 383"/>
                  <a:gd name="T37" fmla="*/ 196 h 370"/>
                  <a:gd name="T38" fmla="*/ 234 w 383"/>
                  <a:gd name="T39" fmla="*/ 247 h 370"/>
                  <a:gd name="T40" fmla="*/ 240 w 383"/>
                  <a:gd name="T41" fmla="*/ 246 h 370"/>
                  <a:gd name="T42" fmla="*/ 287 w 383"/>
                  <a:gd name="T43" fmla="*/ 200 h 370"/>
                  <a:gd name="T44" fmla="*/ 290 w 383"/>
                  <a:gd name="T45" fmla="*/ 204 h 370"/>
                  <a:gd name="T46" fmla="*/ 252 w 383"/>
                  <a:gd name="T47" fmla="*/ 260 h 370"/>
                  <a:gd name="T48" fmla="*/ 234 w 383"/>
                  <a:gd name="T49" fmla="*/ 270 h 370"/>
                  <a:gd name="T50" fmla="*/ 365 w 383"/>
                  <a:gd name="T51" fmla="*/ 298 h 370"/>
                  <a:gd name="T52" fmla="*/ 383 w 383"/>
                  <a:gd name="T53" fmla="*/ 92 h 370"/>
                  <a:gd name="T54" fmla="*/ 356 w 383"/>
                  <a:gd name="T55" fmla="*/ 265 h 370"/>
                  <a:gd name="T56" fmla="*/ 303 w 383"/>
                  <a:gd name="T57" fmla="*/ 270 h 370"/>
                  <a:gd name="T58" fmla="*/ 280 w 383"/>
                  <a:gd name="T59" fmla="*/ 250 h 370"/>
                  <a:gd name="T60" fmla="*/ 288 w 383"/>
                  <a:gd name="T61" fmla="*/ 237 h 370"/>
                  <a:gd name="T62" fmla="*/ 300 w 383"/>
                  <a:gd name="T63" fmla="*/ 246 h 370"/>
                  <a:gd name="T64" fmla="*/ 330 w 383"/>
                  <a:gd name="T65" fmla="*/ 247 h 370"/>
                  <a:gd name="T66" fmla="*/ 333 w 383"/>
                  <a:gd name="T67" fmla="*/ 224 h 370"/>
                  <a:gd name="T68" fmla="*/ 287 w 383"/>
                  <a:gd name="T69" fmla="*/ 173 h 370"/>
                  <a:gd name="T70" fmla="*/ 288 w 383"/>
                  <a:gd name="T71" fmla="*/ 170 h 370"/>
                  <a:gd name="T72" fmla="*/ 304 w 383"/>
                  <a:gd name="T73" fmla="*/ 177 h 370"/>
                  <a:gd name="T74" fmla="*/ 356 w 383"/>
                  <a:gd name="T75" fmla="*/ 219 h 370"/>
                  <a:gd name="T76" fmla="*/ 356 w 383"/>
                  <a:gd name="T77" fmla="*/ 265 h 370"/>
                  <a:gd name="T78" fmla="*/ 353 w 383"/>
                  <a:gd name="T79" fmla="*/ 160 h 370"/>
                  <a:gd name="T80" fmla="*/ 334 w 383"/>
                  <a:gd name="T81" fmla="*/ 179 h 370"/>
                  <a:gd name="T82" fmla="*/ 323 w 383"/>
                  <a:gd name="T83" fmla="*/ 169 h 370"/>
                  <a:gd name="T84" fmla="*/ 333 w 383"/>
                  <a:gd name="T85" fmla="*/ 156 h 370"/>
                  <a:gd name="T86" fmla="*/ 330 w 383"/>
                  <a:gd name="T87" fmla="*/ 126 h 370"/>
                  <a:gd name="T88" fmla="*/ 305 w 383"/>
                  <a:gd name="T89" fmla="*/ 127 h 370"/>
                  <a:gd name="T90" fmla="*/ 258 w 383"/>
                  <a:gd name="T91" fmla="*/ 172 h 370"/>
                  <a:gd name="T92" fmla="*/ 255 w 383"/>
                  <a:gd name="T93" fmla="*/ 169 h 370"/>
                  <a:gd name="T94" fmla="*/ 293 w 383"/>
                  <a:gd name="T95" fmla="*/ 112 h 370"/>
                  <a:gd name="T96" fmla="*/ 350 w 383"/>
                  <a:gd name="T97" fmla="*/ 103 h 370"/>
                  <a:gd name="T98" fmla="*/ 356 w 383"/>
                  <a:gd name="T99" fmla="*/ 155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3" h="370">
                    <a:moveTo>
                      <a:pt x="214" y="370"/>
                    </a:moveTo>
                    <a:cubicBezTo>
                      <a:pt x="0" y="332"/>
                      <a:pt x="0" y="332"/>
                      <a:pt x="0" y="332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370"/>
                      <a:pt x="214" y="370"/>
                      <a:pt x="214" y="370"/>
                    </a:cubicBezTo>
                    <a:cubicBezTo>
                      <a:pt x="214" y="370"/>
                      <a:pt x="214" y="370"/>
                      <a:pt x="214" y="370"/>
                    </a:cubicBezTo>
                    <a:close/>
                    <a:moveTo>
                      <a:pt x="144" y="231"/>
                    </a:moveTo>
                    <a:cubicBezTo>
                      <a:pt x="95" y="226"/>
                      <a:pt x="95" y="226"/>
                      <a:pt x="95" y="226"/>
                    </a:cubicBezTo>
                    <a:cubicBezTo>
                      <a:pt x="95" y="191"/>
                      <a:pt x="95" y="191"/>
                      <a:pt x="95" y="191"/>
                    </a:cubicBezTo>
                    <a:cubicBezTo>
                      <a:pt x="137" y="192"/>
                      <a:pt x="137" y="192"/>
                      <a:pt x="137" y="192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146" y="125"/>
                      <a:pt x="146" y="125"/>
                      <a:pt x="146" y="125"/>
                    </a:cubicBezTo>
                    <a:cubicBezTo>
                      <a:pt x="146" y="94"/>
                      <a:pt x="146" y="94"/>
                      <a:pt x="146" y="94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255"/>
                      <a:pt x="62" y="255"/>
                      <a:pt x="62" y="255"/>
                    </a:cubicBezTo>
                    <a:cubicBezTo>
                      <a:pt x="144" y="264"/>
                      <a:pt x="144" y="264"/>
                      <a:pt x="144" y="264"/>
                    </a:cubicBezTo>
                    <a:cubicBezTo>
                      <a:pt x="144" y="231"/>
                      <a:pt x="144" y="231"/>
                      <a:pt x="144" y="231"/>
                    </a:cubicBezTo>
                    <a:cubicBezTo>
                      <a:pt x="144" y="231"/>
                      <a:pt x="144" y="231"/>
                      <a:pt x="144" y="231"/>
                    </a:cubicBezTo>
                    <a:close/>
                    <a:moveTo>
                      <a:pt x="365" y="74"/>
                    </a:moveTo>
                    <a:cubicBezTo>
                      <a:pt x="234" y="74"/>
                      <a:pt x="234" y="74"/>
                      <a:pt x="234" y="74"/>
                    </a:cubicBezTo>
                    <a:cubicBezTo>
                      <a:pt x="234" y="103"/>
                      <a:pt x="234" y="103"/>
                      <a:pt x="234" y="103"/>
                    </a:cubicBezTo>
                    <a:cubicBezTo>
                      <a:pt x="242" y="103"/>
                      <a:pt x="242" y="103"/>
                      <a:pt x="242" y="103"/>
                    </a:cubicBezTo>
                    <a:cubicBezTo>
                      <a:pt x="244" y="103"/>
                      <a:pt x="245" y="104"/>
                      <a:pt x="247" y="105"/>
                    </a:cubicBezTo>
                    <a:cubicBezTo>
                      <a:pt x="248" y="106"/>
                      <a:pt x="265" y="122"/>
                      <a:pt x="265" y="122"/>
                    </a:cubicBezTo>
                    <a:cubicBezTo>
                      <a:pt x="265" y="123"/>
                      <a:pt x="265" y="124"/>
                      <a:pt x="265" y="125"/>
                    </a:cubicBezTo>
                    <a:cubicBezTo>
                      <a:pt x="257" y="136"/>
                      <a:pt x="257" y="136"/>
                      <a:pt x="257" y="136"/>
                    </a:cubicBezTo>
                    <a:cubicBezTo>
                      <a:pt x="256" y="137"/>
                      <a:pt x="256" y="137"/>
                      <a:pt x="255" y="136"/>
                    </a:cubicBezTo>
                    <a:cubicBezTo>
                      <a:pt x="245" y="127"/>
                      <a:pt x="245" y="127"/>
                      <a:pt x="245" y="127"/>
                    </a:cubicBezTo>
                    <a:cubicBezTo>
                      <a:pt x="245" y="126"/>
                      <a:pt x="243" y="126"/>
                      <a:pt x="243" y="126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74"/>
                      <a:pt x="234" y="174"/>
                      <a:pt x="234" y="174"/>
                    </a:cubicBezTo>
                    <a:cubicBezTo>
                      <a:pt x="246" y="186"/>
                      <a:pt x="258" y="199"/>
                      <a:pt x="258" y="199"/>
                    </a:cubicBezTo>
                    <a:cubicBezTo>
                      <a:pt x="259" y="200"/>
                      <a:pt x="259" y="201"/>
                      <a:pt x="258" y="201"/>
                    </a:cubicBez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6" y="203"/>
                      <a:pt x="256" y="204"/>
                      <a:pt x="255" y="204"/>
                    </a:cubicBezTo>
                    <a:cubicBezTo>
                      <a:pt x="254" y="204"/>
                      <a:pt x="247" y="200"/>
                      <a:pt x="241" y="196"/>
                    </a:cubicBezTo>
                    <a:cubicBezTo>
                      <a:pt x="239" y="195"/>
                      <a:pt x="236" y="194"/>
                      <a:pt x="234" y="192"/>
                    </a:cubicBezTo>
                    <a:cubicBezTo>
                      <a:pt x="234" y="247"/>
                      <a:pt x="234" y="247"/>
                      <a:pt x="234" y="247"/>
                    </a:cubicBezTo>
                    <a:cubicBezTo>
                      <a:pt x="235" y="247"/>
                      <a:pt x="235" y="247"/>
                      <a:pt x="235" y="247"/>
                    </a:cubicBezTo>
                    <a:cubicBezTo>
                      <a:pt x="236" y="247"/>
                      <a:pt x="240" y="247"/>
                      <a:pt x="240" y="246"/>
                    </a:cubicBezTo>
                    <a:cubicBezTo>
                      <a:pt x="245" y="242"/>
                      <a:pt x="286" y="200"/>
                      <a:pt x="286" y="200"/>
                    </a:cubicBezTo>
                    <a:cubicBezTo>
                      <a:pt x="287" y="200"/>
                      <a:pt x="287" y="200"/>
                      <a:pt x="287" y="200"/>
                    </a:cubicBezTo>
                    <a:cubicBezTo>
                      <a:pt x="289" y="202"/>
                      <a:pt x="289" y="202"/>
                      <a:pt x="289" y="202"/>
                    </a:cubicBezTo>
                    <a:cubicBezTo>
                      <a:pt x="289" y="202"/>
                      <a:pt x="290" y="203"/>
                      <a:pt x="290" y="204"/>
                    </a:cubicBezTo>
                    <a:cubicBezTo>
                      <a:pt x="290" y="205"/>
                      <a:pt x="287" y="212"/>
                      <a:pt x="282" y="218"/>
                    </a:cubicBezTo>
                    <a:cubicBezTo>
                      <a:pt x="275" y="232"/>
                      <a:pt x="262" y="249"/>
                      <a:pt x="252" y="260"/>
                    </a:cubicBezTo>
                    <a:cubicBezTo>
                      <a:pt x="246" y="267"/>
                      <a:pt x="243" y="270"/>
                      <a:pt x="240" y="270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365" y="298"/>
                      <a:pt x="365" y="298"/>
                      <a:pt x="365" y="298"/>
                    </a:cubicBezTo>
                    <a:cubicBezTo>
                      <a:pt x="375" y="298"/>
                      <a:pt x="383" y="290"/>
                      <a:pt x="383" y="280"/>
                    </a:cubicBezTo>
                    <a:cubicBezTo>
                      <a:pt x="383" y="92"/>
                      <a:pt x="383" y="92"/>
                      <a:pt x="383" y="92"/>
                    </a:cubicBezTo>
                    <a:cubicBezTo>
                      <a:pt x="383" y="82"/>
                      <a:pt x="375" y="74"/>
                      <a:pt x="365" y="74"/>
                    </a:cubicBezTo>
                    <a:close/>
                    <a:moveTo>
                      <a:pt x="356" y="265"/>
                    </a:moveTo>
                    <a:cubicBezTo>
                      <a:pt x="356" y="268"/>
                      <a:pt x="353" y="270"/>
                      <a:pt x="350" y="270"/>
                    </a:cubicBezTo>
                    <a:cubicBezTo>
                      <a:pt x="303" y="270"/>
                      <a:pt x="303" y="270"/>
                      <a:pt x="303" y="270"/>
                    </a:cubicBezTo>
                    <a:cubicBezTo>
                      <a:pt x="301" y="270"/>
                      <a:pt x="300" y="269"/>
                      <a:pt x="299" y="268"/>
                    </a:cubicBezTo>
                    <a:cubicBezTo>
                      <a:pt x="297" y="267"/>
                      <a:pt x="280" y="250"/>
                      <a:pt x="280" y="250"/>
                    </a:cubicBezTo>
                    <a:cubicBezTo>
                      <a:pt x="280" y="250"/>
                      <a:pt x="280" y="249"/>
                      <a:pt x="280" y="248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289" y="236"/>
                      <a:pt x="289" y="236"/>
                      <a:pt x="290" y="237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0" y="247"/>
                      <a:pt x="302" y="247"/>
                      <a:pt x="303" y="247"/>
                    </a:cubicBezTo>
                    <a:cubicBezTo>
                      <a:pt x="330" y="247"/>
                      <a:pt x="330" y="247"/>
                      <a:pt x="330" y="247"/>
                    </a:cubicBezTo>
                    <a:cubicBezTo>
                      <a:pt x="332" y="247"/>
                      <a:pt x="333" y="246"/>
                      <a:pt x="333" y="245"/>
                    </a:cubicBezTo>
                    <a:cubicBezTo>
                      <a:pt x="333" y="224"/>
                      <a:pt x="333" y="224"/>
                      <a:pt x="333" y="224"/>
                    </a:cubicBezTo>
                    <a:cubicBezTo>
                      <a:pt x="333" y="223"/>
                      <a:pt x="333" y="219"/>
                      <a:pt x="332" y="218"/>
                    </a:cubicBezTo>
                    <a:cubicBezTo>
                      <a:pt x="327" y="214"/>
                      <a:pt x="287" y="173"/>
                      <a:pt x="287" y="173"/>
                    </a:cubicBezTo>
                    <a:cubicBezTo>
                      <a:pt x="286" y="173"/>
                      <a:pt x="286" y="172"/>
                      <a:pt x="287" y="172"/>
                    </a:cubicBezTo>
                    <a:cubicBezTo>
                      <a:pt x="288" y="170"/>
                      <a:pt x="288" y="170"/>
                      <a:pt x="288" y="170"/>
                    </a:cubicBezTo>
                    <a:cubicBezTo>
                      <a:pt x="289" y="170"/>
                      <a:pt x="289" y="169"/>
                      <a:pt x="290" y="169"/>
                    </a:cubicBezTo>
                    <a:cubicBezTo>
                      <a:pt x="291" y="169"/>
                      <a:pt x="298" y="172"/>
                      <a:pt x="304" y="177"/>
                    </a:cubicBezTo>
                    <a:cubicBezTo>
                      <a:pt x="317" y="184"/>
                      <a:pt x="336" y="197"/>
                      <a:pt x="347" y="207"/>
                    </a:cubicBezTo>
                    <a:cubicBezTo>
                      <a:pt x="353" y="213"/>
                      <a:pt x="356" y="216"/>
                      <a:pt x="356" y="219"/>
                    </a:cubicBezTo>
                    <a:cubicBezTo>
                      <a:pt x="356" y="265"/>
                      <a:pt x="356" y="265"/>
                      <a:pt x="356" y="265"/>
                    </a:cubicBezTo>
                    <a:cubicBezTo>
                      <a:pt x="356" y="265"/>
                      <a:pt x="356" y="265"/>
                      <a:pt x="356" y="265"/>
                    </a:cubicBezTo>
                    <a:close/>
                    <a:moveTo>
                      <a:pt x="356" y="155"/>
                    </a:moveTo>
                    <a:cubicBezTo>
                      <a:pt x="356" y="158"/>
                      <a:pt x="355" y="159"/>
                      <a:pt x="353" y="160"/>
                    </a:cubicBezTo>
                    <a:cubicBezTo>
                      <a:pt x="352" y="162"/>
                      <a:pt x="337" y="179"/>
                      <a:pt x="337" y="179"/>
                    </a:cubicBezTo>
                    <a:cubicBezTo>
                      <a:pt x="336" y="179"/>
                      <a:pt x="335" y="179"/>
                      <a:pt x="334" y="179"/>
                    </a:cubicBezTo>
                    <a:cubicBezTo>
                      <a:pt x="323" y="171"/>
                      <a:pt x="323" y="171"/>
                      <a:pt x="323" y="171"/>
                    </a:cubicBezTo>
                    <a:cubicBezTo>
                      <a:pt x="322" y="170"/>
                      <a:pt x="322" y="170"/>
                      <a:pt x="323" y="169"/>
                    </a:cubicBezTo>
                    <a:cubicBezTo>
                      <a:pt x="332" y="159"/>
                      <a:pt x="332" y="159"/>
                      <a:pt x="332" y="159"/>
                    </a:cubicBezTo>
                    <a:cubicBezTo>
                      <a:pt x="333" y="159"/>
                      <a:pt x="333" y="157"/>
                      <a:pt x="333" y="156"/>
                    </a:cubicBezTo>
                    <a:cubicBezTo>
                      <a:pt x="333" y="128"/>
                      <a:pt x="333" y="128"/>
                      <a:pt x="333" y="128"/>
                    </a:cubicBezTo>
                    <a:cubicBezTo>
                      <a:pt x="333" y="127"/>
                      <a:pt x="332" y="126"/>
                      <a:pt x="330" y="126"/>
                    </a:cubicBezTo>
                    <a:cubicBezTo>
                      <a:pt x="310" y="126"/>
                      <a:pt x="310" y="126"/>
                      <a:pt x="310" y="126"/>
                    </a:cubicBezTo>
                    <a:cubicBezTo>
                      <a:pt x="309" y="126"/>
                      <a:pt x="305" y="126"/>
                      <a:pt x="305" y="127"/>
                    </a:cubicBezTo>
                    <a:cubicBezTo>
                      <a:pt x="300" y="131"/>
                      <a:pt x="259" y="172"/>
                      <a:pt x="259" y="172"/>
                    </a:cubicBezTo>
                    <a:cubicBezTo>
                      <a:pt x="259" y="173"/>
                      <a:pt x="258" y="173"/>
                      <a:pt x="258" y="172"/>
                    </a:cubicBezTo>
                    <a:cubicBezTo>
                      <a:pt x="256" y="171"/>
                      <a:pt x="256" y="171"/>
                      <a:pt x="256" y="171"/>
                    </a:cubicBezTo>
                    <a:cubicBezTo>
                      <a:pt x="256" y="170"/>
                      <a:pt x="255" y="169"/>
                      <a:pt x="255" y="169"/>
                    </a:cubicBezTo>
                    <a:cubicBezTo>
                      <a:pt x="255" y="168"/>
                      <a:pt x="258" y="161"/>
                      <a:pt x="263" y="155"/>
                    </a:cubicBezTo>
                    <a:cubicBezTo>
                      <a:pt x="270" y="141"/>
                      <a:pt x="283" y="123"/>
                      <a:pt x="293" y="112"/>
                    </a:cubicBezTo>
                    <a:cubicBezTo>
                      <a:pt x="299" y="105"/>
                      <a:pt x="302" y="103"/>
                      <a:pt x="305" y="103"/>
                    </a:cubicBezTo>
                    <a:cubicBezTo>
                      <a:pt x="350" y="103"/>
                      <a:pt x="350" y="103"/>
                      <a:pt x="350" y="103"/>
                    </a:cubicBezTo>
                    <a:cubicBezTo>
                      <a:pt x="353" y="103"/>
                      <a:pt x="356" y="105"/>
                      <a:pt x="356" y="108"/>
                    </a:cubicBezTo>
                    <a:cubicBezTo>
                      <a:pt x="356" y="155"/>
                      <a:pt x="356" y="155"/>
                      <a:pt x="356" y="155"/>
                    </a:cubicBezTo>
                    <a:cubicBezTo>
                      <a:pt x="356" y="155"/>
                      <a:pt x="356" y="155"/>
                      <a:pt x="356" y="1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5"/>
              <p:cNvSpPr>
                <a:spLocks noEditPoints="1"/>
              </p:cNvSpPr>
              <p:nvPr/>
            </p:nvSpPr>
            <p:spPr bwMode="auto">
              <a:xfrm>
                <a:off x="5040926" y="3587094"/>
                <a:ext cx="931784" cy="884605"/>
              </a:xfrm>
              <a:custGeom>
                <a:avLst/>
                <a:gdLst>
                  <a:gd name="T0" fmla="*/ 0 w 198"/>
                  <a:gd name="T1" fmla="*/ 169 h 188"/>
                  <a:gd name="T2" fmla="*/ 109 w 198"/>
                  <a:gd name="T3" fmla="*/ 0 h 188"/>
                  <a:gd name="T4" fmla="*/ 109 w 198"/>
                  <a:gd name="T5" fmla="*/ 188 h 188"/>
                  <a:gd name="T6" fmla="*/ 47 w 198"/>
                  <a:gd name="T7" fmla="*/ 56 h 188"/>
                  <a:gd name="T8" fmla="*/ 39 w 198"/>
                  <a:gd name="T9" fmla="*/ 59 h 188"/>
                  <a:gd name="T10" fmla="*/ 34 w 198"/>
                  <a:gd name="T11" fmla="*/ 65 h 188"/>
                  <a:gd name="T12" fmla="*/ 31 w 198"/>
                  <a:gd name="T13" fmla="*/ 74 h 188"/>
                  <a:gd name="T14" fmla="*/ 31 w 198"/>
                  <a:gd name="T15" fmla="*/ 85 h 188"/>
                  <a:gd name="T16" fmla="*/ 38 w 198"/>
                  <a:gd name="T17" fmla="*/ 95 h 188"/>
                  <a:gd name="T18" fmla="*/ 46 w 198"/>
                  <a:gd name="T19" fmla="*/ 101 h 188"/>
                  <a:gd name="T20" fmla="*/ 50 w 198"/>
                  <a:gd name="T21" fmla="*/ 105 h 188"/>
                  <a:gd name="T22" fmla="*/ 53 w 198"/>
                  <a:gd name="T23" fmla="*/ 108 h 188"/>
                  <a:gd name="T24" fmla="*/ 54 w 198"/>
                  <a:gd name="T25" fmla="*/ 111 h 188"/>
                  <a:gd name="T26" fmla="*/ 54 w 198"/>
                  <a:gd name="T27" fmla="*/ 114 h 188"/>
                  <a:gd name="T28" fmla="*/ 53 w 198"/>
                  <a:gd name="T29" fmla="*/ 117 h 188"/>
                  <a:gd name="T30" fmla="*/ 51 w 198"/>
                  <a:gd name="T31" fmla="*/ 119 h 188"/>
                  <a:gd name="T32" fmla="*/ 48 w 198"/>
                  <a:gd name="T33" fmla="*/ 120 h 188"/>
                  <a:gd name="T34" fmla="*/ 41 w 198"/>
                  <a:gd name="T35" fmla="*/ 120 h 188"/>
                  <a:gd name="T36" fmla="*/ 34 w 198"/>
                  <a:gd name="T37" fmla="*/ 115 h 188"/>
                  <a:gd name="T38" fmla="*/ 31 w 198"/>
                  <a:gd name="T39" fmla="*/ 129 h 188"/>
                  <a:gd name="T40" fmla="*/ 37 w 198"/>
                  <a:gd name="T41" fmla="*/ 132 h 188"/>
                  <a:gd name="T42" fmla="*/ 45 w 198"/>
                  <a:gd name="T43" fmla="*/ 134 h 188"/>
                  <a:gd name="T44" fmla="*/ 56 w 198"/>
                  <a:gd name="T45" fmla="*/ 133 h 188"/>
                  <a:gd name="T46" fmla="*/ 64 w 198"/>
                  <a:gd name="T47" fmla="*/ 127 h 188"/>
                  <a:gd name="T48" fmla="*/ 68 w 198"/>
                  <a:gd name="T49" fmla="*/ 120 h 188"/>
                  <a:gd name="T50" fmla="*/ 69 w 198"/>
                  <a:gd name="T51" fmla="*/ 112 h 188"/>
                  <a:gd name="T52" fmla="*/ 68 w 198"/>
                  <a:gd name="T53" fmla="*/ 104 h 188"/>
                  <a:gd name="T54" fmla="*/ 65 w 198"/>
                  <a:gd name="T55" fmla="*/ 98 h 188"/>
                  <a:gd name="T56" fmla="*/ 60 w 198"/>
                  <a:gd name="T57" fmla="*/ 93 h 188"/>
                  <a:gd name="T58" fmla="*/ 53 w 198"/>
                  <a:gd name="T59" fmla="*/ 88 h 188"/>
                  <a:gd name="T60" fmla="*/ 49 w 198"/>
                  <a:gd name="T61" fmla="*/ 85 h 188"/>
                  <a:gd name="T62" fmla="*/ 46 w 198"/>
                  <a:gd name="T63" fmla="*/ 82 h 188"/>
                  <a:gd name="T64" fmla="*/ 44 w 198"/>
                  <a:gd name="T65" fmla="*/ 80 h 188"/>
                  <a:gd name="T66" fmla="*/ 44 w 198"/>
                  <a:gd name="T67" fmla="*/ 76 h 188"/>
                  <a:gd name="T68" fmla="*/ 44 w 198"/>
                  <a:gd name="T69" fmla="*/ 74 h 188"/>
                  <a:gd name="T70" fmla="*/ 46 w 198"/>
                  <a:gd name="T71" fmla="*/ 71 h 188"/>
                  <a:gd name="T72" fmla="*/ 49 w 198"/>
                  <a:gd name="T73" fmla="*/ 69 h 188"/>
                  <a:gd name="T74" fmla="*/ 52 w 198"/>
                  <a:gd name="T75" fmla="*/ 69 h 188"/>
                  <a:gd name="T76" fmla="*/ 59 w 198"/>
                  <a:gd name="T77" fmla="*/ 70 h 188"/>
                  <a:gd name="T78" fmla="*/ 66 w 198"/>
                  <a:gd name="T79" fmla="*/ 74 h 188"/>
                  <a:gd name="T80" fmla="*/ 63 w 198"/>
                  <a:gd name="T81" fmla="*/ 56 h 188"/>
                  <a:gd name="T82" fmla="*/ 55 w 198"/>
                  <a:gd name="T83" fmla="*/ 55 h 188"/>
                  <a:gd name="T84" fmla="*/ 180 w 198"/>
                  <a:gd name="T85" fmla="*/ 76 h 188"/>
                  <a:gd name="T86" fmla="*/ 150 w 198"/>
                  <a:gd name="T87" fmla="*/ 48 h 188"/>
                  <a:gd name="T88" fmla="*/ 132 w 198"/>
                  <a:gd name="T89" fmla="*/ 27 h 188"/>
                  <a:gd name="T90" fmla="*/ 119 w 198"/>
                  <a:gd name="T91" fmla="*/ 58 h 188"/>
                  <a:gd name="T92" fmla="*/ 145 w 198"/>
                  <a:gd name="T93" fmla="*/ 57 h 188"/>
                  <a:gd name="T94" fmla="*/ 162 w 198"/>
                  <a:gd name="T95" fmla="*/ 94 h 188"/>
                  <a:gd name="T96" fmla="*/ 145 w 198"/>
                  <a:gd name="T97" fmla="*/ 132 h 188"/>
                  <a:gd name="T98" fmla="*/ 119 w 198"/>
                  <a:gd name="T99" fmla="*/ 131 h 188"/>
                  <a:gd name="T100" fmla="*/ 132 w 198"/>
                  <a:gd name="T101" fmla="*/ 162 h 188"/>
                  <a:gd name="T102" fmla="*/ 150 w 198"/>
                  <a:gd name="T103" fmla="*/ 141 h 188"/>
                  <a:gd name="T104" fmla="*/ 180 w 198"/>
                  <a:gd name="T105" fmla="*/ 113 h 188"/>
                  <a:gd name="T106" fmla="*/ 180 w 198"/>
                  <a:gd name="T107" fmla="*/ 7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188">
                    <a:moveTo>
                      <a:pt x="109" y="188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188"/>
                      <a:pt x="109" y="188"/>
                      <a:pt x="109" y="188"/>
                    </a:cubicBezTo>
                    <a:cubicBezTo>
                      <a:pt x="109" y="188"/>
                      <a:pt x="109" y="188"/>
                      <a:pt x="109" y="188"/>
                    </a:cubicBezTo>
                    <a:close/>
                    <a:moveTo>
                      <a:pt x="51" y="55"/>
                    </a:moveTo>
                    <a:cubicBezTo>
                      <a:pt x="50" y="55"/>
                      <a:pt x="48" y="55"/>
                      <a:pt x="47" y="56"/>
                    </a:cubicBezTo>
                    <a:cubicBezTo>
                      <a:pt x="45" y="56"/>
                      <a:pt x="44" y="56"/>
                      <a:pt x="43" y="57"/>
                    </a:cubicBezTo>
                    <a:cubicBezTo>
                      <a:pt x="41" y="57"/>
                      <a:pt x="40" y="58"/>
                      <a:pt x="39" y="59"/>
                    </a:cubicBezTo>
                    <a:cubicBezTo>
                      <a:pt x="38" y="60"/>
                      <a:pt x="37" y="61"/>
                      <a:pt x="36" y="62"/>
                    </a:cubicBezTo>
                    <a:cubicBezTo>
                      <a:pt x="35" y="63"/>
                      <a:pt x="34" y="64"/>
                      <a:pt x="34" y="65"/>
                    </a:cubicBezTo>
                    <a:cubicBezTo>
                      <a:pt x="33" y="66"/>
                      <a:pt x="32" y="68"/>
                      <a:pt x="32" y="69"/>
                    </a:cubicBezTo>
                    <a:cubicBezTo>
                      <a:pt x="31" y="71"/>
                      <a:pt x="31" y="72"/>
                      <a:pt x="31" y="74"/>
                    </a:cubicBezTo>
                    <a:cubicBezTo>
                      <a:pt x="30" y="75"/>
                      <a:pt x="30" y="76"/>
                      <a:pt x="30" y="78"/>
                    </a:cubicBezTo>
                    <a:cubicBezTo>
                      <a:pt x="30" y="80"/>
                      <a:pt x="31" y="82"/>
                      <a:pt x="31" y="85"/>
                    </a:cubicBezTo>
                    <a:cubicBezTo>
                      <a:pt x="32" y="87"/>
                      <a:pt x="33" y="89"/>
                      <a:pt x="34" y="90"/>
                    </a:cubicBezTo>
                    <a:cubicBezTo>
                      <a:pt x="35" y="93"/>
                      <a:pt x="36" y="94"/>
                      <a:pt x="38" y="95"/>
                    </a:cubicBezTo>
                    <a:cubicBezTo>
                      <a:pt x="39" y="97"/>
                      <a:pt x="41" y="99"/>
                      <a:pt x="44" y="100"/>
                    </a:cubicBezTo>
                    <a:cubicBezTo>
                      <a:pt x="44" y="100"/>
                      <a:pt x="45" y="101"/>
                      <a:pt x="46" y="101"/>
                    </a:cubicBezTo>
                    <a:cubicBezTo>
                      <a:pt x="47" y="102"/>
                      <a:pt x="48" y="103"/>
                      <a:pt x="48" y="103"/>
                    </a:cubicBezTo>
                    <a:cubicBezTo>
                      <a:pt x="49" y="104"/>
                      <a:pt x="50" y="104"/>
                      <a:pt x="50" y="105"/>
                    </a:cubicBezTo>
                    <a:cubicBezTo>
                      <a:pt x="51" y="105"/>
                      <a:pt x="51" y="105"/>
                      <a:pt x="51" y="106"/>
                    </a:cubicBezTo>
                    <a:cubicBezTo>
                      <a:pt x="52" y="107"/>
                      <a:pt x="53" y="107"/>
                      <a:pt x="53" y="108"/>
                    </a:cubicBezTo>
                    <a:cubicBezTo>
                      <a:pt x="53" y="108"/>
                      <a:pt x="53" y="109"/>
                      <a:pt x="54" y="109"/>
                    </a:cubicBezTo>
                    <a:cubicBezTo>
                      <a:pt x="54" y="110"/>
                      <a:pt x="54" y="110"/>
                      <a:pt x="54" y="111"/>
                    </a:cubicBezTo>
                    <a:cubicBezTo>
                      <a:pt x="54" y="112"/>
                      <a:pt x="54" y="112"/>
                      <a:pt x="54" y="113"/>
                    </a:cubicBezTo>
                    <a:cubicBezTo>
                      <a:pt x="54" y="113"/>
                      <a:pt x="54" y="114"/>
                      <a:pt x="54" y="114"/>
                    </a:cubicBezTo>
                    <a:cubicBezTo>
                      <a:pt x="54" y="115"/>
                      <a:pt x="54" y="115"/>
                      <a:pt x="54" y="116"/>
                    </a:cubicBezTo>
                    <a:cubicBezTo>
                      <a:pt x="54" y="116"/>
                      <a:pt x="54" y="117"/>
                      <a:pt x="53" y="117"/>
                    </a:cubicBezTo>
                    <a:cubicBezTo>
                      <a:pt x="53" y="117"/>
                      <a:pt x="53" y="118"/>
                      <a:pt x="53" y="118"/>
                    </a:cubicBezTo>
                    <a:cubicBezTo>
                      <a:pt x="52" y="118"/>
                      <a:pt x="51" y="119"/>
                      <a:pt x="51" y="119"/>
                    </a:cubicBezTo>
                    <a:cubicBezTo>
                      <a:pt x="51" y="119"/>
                      <a:pt x="50" y="120"/>
                      <a:pt x="50" y="120"/>
                    </a:cubicBezTo>
                    <a:cubicBezTo>
                      <a:pt x="49" y="120"/>
                      <a:pt x="49" y="120"/>
                      <a:pt x="48" y="120"/>
                    </a:cubicBezTo>
                    <a:cubicBezTo>
                      <a:pt x="47" y="120"/>
                      <a:pt x="46" y="120"/>
                      <a:pt x="46" y="120"/>
                    </a:cubicBezTo>
                    <a:cubicBezTo>
                      <a:pt x="44" y="120"/>
                      <a:pt x="43" y="120"/>
                      <a:pt x="41" y="120"/>
                    </a:cubicBezTo>
                    <a:cubicBezTo>
                      <a:pt x="40" y="119"/>
                      <a:pt x="39" y="119"/>
                      <a:pt x="38" y="118"/>
                    </a:cubicBezTo>
                    <a:cubicBezTo>
                      <a:pt x="36" y="117"/>
                      <a:pt x="35" y="117"/>
                      <a:pt x="34" y="115"/>
                    </a:cubicBezTo>
                    <a:cubicBezTo>
                      <a:pt x="33" y="114"/>
                      <a:pt x="32" y="113"/>
                      <a:pt x="31" y="112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3" y="130"/>
                      <a:pt x="34" y="131"/>
                    </a:cubicBezTo>
                    <a:cubicBezTo>
                      <a:pt x="35" y="131"/>
                      <a:pt x="36" y="132"/>
                      <a:pt x="37" y="132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3" y="133"/>
                      <a:pt x="44" y="134"/>
                      <a:pt x="45" y="134"/>
                    </a:cubicBezTo>
                    <a:cubicBezTo>
                      <a:pt x="48" y="134"/>
                      <a:pt x="49" y="134"/>
                      <a:pt x="51" y="134"/>
                    </a:cubicBezTo>
                    <a:cubicBezTo>
                      <a:pt x="53" y="133"/>
                      <a:pt x="55" y="133"/>
                      <a:pt x="56" y="133"/>
                    </a:cubicBezTo>
                    <a:cubicBezTo>
                      <a:pt x="58" y="132"/>
                      <a:pt x="59" y="132"/>
                      <a:pt x="60" y="131"/>
                    </a:cubicBezTo>
                    <a:cubicBezTo>
                      <a:pt x="61" y="129"/>
                      <a:pt x="63" y="129"/>
                      <a:pt x="64" y="127"/>
                    </a:cubicBezTo>
                    <a:cubicBezTo>
                      <a:pt x="65" y="127"/>
                      <a:pt x="65" y="125"/>
                      <a:pt x="66" y="124"/>
                    </a:cubicBezTo>
                    <a:cubicBezTo>
                      <a:pt x="66" y="123"/>
                      <a:pt x="67" y="122"/>
                      <a:pt x="68" y="120"/>
                    </a:cubicBezTo>
                    <a:cubicBezTo>
                      <a:pt x="68" y="119"/>
                      <a:pt x="68" y="118"/>
                      <a:pt x="69" y="117"/>
                    </a:cubicBezTo>
                    <a:cubicBezTo>
                      <a:pt x="69" y="115"/>
                      <a:pt x="69" y="113"/>
                      <a:pt x="69" y="112"/>
                    </a:cubicBezTo>
                    <a:cubicBezTo>
                      <a:pt x="69" y="110"/>
                      <a:pt x="69" y="109"/>
                      <a:pt x="69" y="108"/>
                    </a:cubicBezTo>
                    <a:cubicBezTo>
                      <a:pt x="69" y="107"/>
                      <a:pt x="68" y="105"/>
                      <a:pt x="68" y="104"/>
                    </a:cubicBezTo>
                    <a:cubicBezTo>
                      <a:pt x="68" y="103"/>
                      <a:pt x="67" y="101"/>
                      <a:pt x="66" y="100"/>
                    </a:cubicBezTo>
                    <a:cubicBezTo>
                      <a:pt x="66" y="100"/>
                      <a:pt x="65" y="99"/>
                      <a:pt x="65" y="98"/>
                    </a:cubicBezTo>
                    <a:cubicBezTo>
                      <a:pt x="64" y="97"/>
                      <a:pt x="63" y="96"/>
                      <a:pt x="63" y="95"/>
                    </a:cubicBezTo>
                    <a:cubicBezTo>
                      <a:pt x="62" y="94"/>
                      <a:pt x="61" y="94"/>
                      <a:pt x="60" y="93"/>
                    </a:cubicBezTo>
                    <a:cubicBezTo>
                      <a:pt x="59" y="92"/>
                      <a:pt x="58" y="91"/>
                      <a:pt x="56" y="90"/>
                    </a:cubicBezTo>
                    <a:cubicBezTo>
                      <a:pt x="55" y="90"/>
                      <a:pt x="54" y="89"/>
                      <a:pt x="53" y="88"/>
                    </a:cubicBezTo>
                    <a:cubicBezTo>
                      <a:pt x="52" y="88"/>
                      <a:pt x="51" y="87"/>
                      <a:pt x="50" y="86"/>
                    </a:cubicBezTo>
                    <a:cubicBezTo>
                      <a:pt x="50" y="86"/>
                      <a:pt x="49" y="85"/>
                      <a:pt x="49" y="85"/>
                    </a:cubicBezTo>
                    <a:cubicBezTo>
                      <a:pt x="48" y="85"/>
                      <a:pt x="48" y="84"/>
                      <a:pt x="47" y="84"/>
                    </a:cubicBezTo>
                    <a:cubicBezTo>
                      <a:pt x="46" y="83"/>
                      <a:pt x="46" y="83"/>
                      <a:pt x="46" y="82"/>
                    </a:cubicBezTo>
                    <a:cubicBezTo>
                      <a:pt x="45" y="82"/>
                      <a:pt x="45" y="81"/>
                      <a:pt x="45" y="81"/>
                    </a:cubicBezTo>
                    <a:cubicBezTo>
                      <a:pt x="45" y="81"/>
                      <a:pt x="45" y="80"/>
                      <a:pt x="44" y="80"/>
                    </a:cubicBezTo>
                    <a:cubicBezTo>
                      <a:pt x="44" y="79"/>
                      <a:pt x="44" y="79"/>
                      <a:pt x="44" y="78"/>
                    </a:cubicBezTo>
                    <a:cubicBezTo>
                      <a:pt x="44" y="77"/>
                      <a:pt x="44" y="77"/>
                      <a:pt x="44" y="76"/>
                    </a:cubicBezTo>
                    <a:cubicBezTo>
                      <a:pt x="44" y="76"/>
                      <a:pt x="44" y="75"/>
                      <a:pt x="44" y="75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5" y="71"/>
                      <a:pt x="46" y="71"/>
                      <a:pt x="46" y="71"/>
                    </a:cubicBezTo>
                    <a:cubicBezTo>
                      <a:pt x="46" y="70"/>
                      <a:pt x="47" y="70"/>
                      <a:pt x="48" y="70"/>
                    </a:cubicBezTo>
                    <a:cubicBezTo>
                      <a:pt x="48" y="70"/>
                      <a:pt x="48" y="69"/>
                      <a:pt x="49" y="69"/>
                    </a:cubicBezTo>
                    <a:cubicBezTo>
                      <a:pt x="49" y="69"/>
                      <a:pt x="50" y="69"/>
                      <a:pt x="50" y="69"/>
                    </a:cubicBezTo>
                    <a:cubicBezTo>
                      <a:pt x="51" y="69"/>
                      <a:pt x="51" y="69"/>
                      <a:pt x="52" y="69"/>
                    </a:cubicBezTo>
                    <a:cubicBezTo>
                      <a:pt x="53" y="69"/>
                      <a:pt x="55" y="69"/>
                      <a:pt x="56" y="69"/>
                    </a:cubicBezTo>
                    <a:cubicBezTo>
                      <a:pt x="57" y="69"/>
                      <a:pt x="58" y="69"/>
                      <a:pt x="59" y="70"/>
                    </a:cubicBezTo>
                    <a:cubicBezTo>
                      <a:pt x="61" y="70"/>
                      <a:pt x="62" y="70"/>
                      <a:pt x="63" y="71"/>
                    </a:cubicBezTo>
                    <a:cubicBezTo>
                      <a:pt x="64" y="72"/>
                      <a:pt x="65" y="72"/>
                      <a:pt x="66" y="74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5" y="56"/>
                      <a:pt x="64" y="56"/>
                      <a:pt x="63" y="56"/>
                    </a:cubicBezTo>
                    <a:cubicBezTo>
                      <a:pt x="62" y="56"/>
                      <a:pt x="61" y="55"/>
                      <a:pt x="59" y="55"/>
                    </a:cubicBezTo>
                    <a:cubicBezTo>
                      <a:pt x="58" y="55"/>
                      <a:pt x="57" y="55"/>
                      <a:pt x="55" y="55"/>
                    </a:cubicBezTo>
                    <a:cubicBezTo>
                      <a:pt x="54" y="55"/>
                      <a:pt x="53" y="55"/>
                      <a:pt x="51" y="55"/>
                    </a:cubicBezTo>
                    <a:moveTo>
                      <a:pt x="180" y="76"/>
                    </a:moveTo>
                    <a:cubicBezTo>
                      <a:pt x="179" y="76"/>
                      <a:pt x="178" y="76"/>
                      <a:pt x="176" y="76"/>
                    </a:cubicBezTo>
                    <a:cubicBezTo>
                      <a:pt x="171" y="63"/>
                      <a:pt x="162" y="53"/>
                      <a:pt x="150" y="48"/>
                    </a:cubicBezTo>
                    <a:cubicBezTo>
                      <a:pt x="150" y="47"/>
                      <a:pt x="150" y="46"/>
                      <a:pt x="150" y="45"/>
                    </a:cubicBezTo>
                    <a:cubicBezTo>
                      <a:pt x="150" y="34"/>
                      <a:pt x="142" y="27"/>
                      <a:pt x="132" y="27"/>
                    </a:cubicBezTo>
                    <a:cubicBezTo>
                      <a:pt x="127" y="27"/>
                      <a:pt x="123" y="28"/>
                      <a:pt x="119" y="32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61"/>
                      <a:pt x="127" y="63"/>
                      <a:pt x="132" y="63"/>
                    </a:cubicBezTo>
                    <a:cubicBezTo>
                      <a:pt x="138" y="63"/>
                      <a:pt x="142" y="61"/>
                      <a:pt x="145" y="57"/>
                    </a:cubicBezTo>
                    <a:cubicBezTo>
                      <a:pt x="156" y="61"/>
                      <a:pt x="164" y="70"/>
                      <a:pt x="168" y="81"/>
                    </a:cubicBezTo>
                    <a:cubicBezTo>
                      <a:pt x="164" y="84"/>
                      <a:pt x="162" y="89"/>
                      <a:pt x="162" y="94"/>
                    </a:cubicBezTo>
                    <a:cubicBezTo>
                      <a:pt x="162" y="100"/>
                      <a:pt x="164" y="105"/>
                      <a:pt x="168" y="108"/>
                    </a:cubicBezTo>
                    <a:cubicBezTo>
                      <a:pt x="164" y="119"/>
                      <a:pt x="156" y="127"/>
                      <a:pt x="145" y="132"/>
                    </a:cubicBezTo>
                    <a:cubicBezTo>
                      <a:pt x="142" y="128"/>
                      <a:pt x="137" y="125"/>
                      <a:pt x="132" y="125"/>
                    </a:cubicBezTo>
                    <a:cubicBezTo>
                      <a:pt x="127" y="125"/>
                      <a:pt x="123" y="128"/>
                      <a:pt x="119" y="131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3" y="160"/>
                      <a:pt x="127" y="162"/>
                      <a:pt x="132" y="162"/>
                    </a:cubicBezTo>
                    <a:cubicBezTo>
                      <a:pt x="142" y="162"/>
                      <a:pt x="150" y="154"/>
                      <a:pt x="150" y="144"/>
                    </a:cubicBezTo>
                    <a:cubicBezTo>
                      <a:pt x="150" y="143"/>
                      <a:pt x="150" y="142"/>
                      <a:pt x="150" y="141"/>
                    </a:cubicBezTo>
                    <a:cubicBezTo>
                      <a:pt x="162" y="135"/>
                      <a:pt x="171" y="125"/>
                      <a:pt x="176" y="113"/>
                    </a:cubicBezTo>
                    <a:cubicBezTo>
                      <a:pt x="178" y="113"/>
                      <a:pt x="179" y="113"/>
                      <a:pt x="180" y="113"/>
                    </a:cubicBezTo>
                    <a:cubicBezTo>
                      <a:pt x="190" y="113"/>
                      <a:pt x="198" y="105"/>
                      <a:pt x="198" y="94"/>
                    </a:cubicBezTo>
                    <a:cubicBezTo>
                      <a:pt x="198" y="84"/>
                      <a:pt x="190" y="76"/>
                      <a:pt x="180" y="7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reeform 9"/>
              <p:cNvSpPr>
                <a:spLocks noEditPoints="1"/>
              </p:cNvSpPr>
              <p:nvPr/>
            </p:nvSpPr>
            <p:spPr bwMode="auto">
              <a:xfrm>
                <a:off x="5040926" y="2426982"/>
                <a:ext cx="910236" cy="831085"/>
              </a:xfrm>
              <a:custGeom>
                <a:avLst/>
                <a:gdLst>
                  <a:gd name="T0" fmla="*/ 121 w 221"/>
                  <a:gd name="T1" fmla="*/ 201 h 201"/>
                  <a:gd name="T2" fmla="*/ 0 w 221"/>
                  <a:gd name="T3" fmla="*/ 180 h 201"/>
                  <a:gd name="T4" fmla="*/ 0 w 221"/>
                  <a:gd name="T5" fmla="*/ 21 h 201"/>
                  <a:gd name="T6" fmla="*/ 121 w 221"/>
                  <a:gd name="T7" fmla="*/ 0 h 201"/>
                  <a:gd name="T8" fmla="*/ 121 w 221"/>
                  <a:gd name="T9" fmla="*/ 201 h 201"/>
                  <a:gd name="T10" fmla="*/ 121 w 221"/>
                  <a:gd name="T11" fmla="*/ 201 h 201"/>
                  <a:gd name="T12" fmla="*/ 54 w 221"/>
                  <a:gd name="T13" fmla="*/ 53 h 201"/>
                  <a:gd name="T14" fmla="*/ 37 w 221"/>
                  <a:gd name="T15" fmla="*/ 54 h 201"/>
                  <a:gd name="T16" fmla="*/ 36 w 221"/>
                  <a:gd name="T17" fmla="*/ 141 h 201"/>
                  <a:gd name="T18" fmla="*/ 86 w 221"/>
                  <a:gd name="T19" fmla="*/ 143 h 201"/>
                  <a:gd name="T20" fmla="*/ 86 w 221"/>
                  <a:gd name="T21" fmla="*/ 127 h 201"/>
                  <a:gd name="T22" fmla="*/ 54 w 221"/>
                  <a:gd name="T23" fmla="*/ 125 h 201"/>
                  <a:gd name="T24" fmla="*/ 54 w 221"/>
                  <a:gd name="T25" fmla="*/ 53 h 201"/>
                  <a:gd name="T26" fmla="*/ 140 w 221"/>
                  <a:gd name="T27" fmla="*/ 57 h 201"/>
                  <a:gd name="T28" fmla="*/ 132 w 221"/>
                  <a:gd name="T29" fmla="*/ 60 h 201"/>
                  <a:gd name="T30" fmla="*/ 132 w 221"/>
                  <a:gd name="T31" fmla="*/ 88 h 201"/>
                  <a:gd name="T32" fmla="*/ 154 w 221"/>
                  <a:gd name="T33" fmla="*/ 75 h 201"/>
                  <a:gd name="T34" fmla="*/ 177 w 221"/>
                  <a:gd name="T35" fmla="*/ 75 h 201"/>
                  <a:gd name="T36" fmla="*/ 180 w 221"/>
                  <a:gd name="T37" fmla="*/ 75 h 201"/>
                  <a:gd name="T38" fmla="*/ 165 w 221"/>
                  <a:gd name="T39" fmla="*/ 55 h 201"/>
                  <a:gd name="T40" fmla="*/ 152 w 221"/>
                  <a:gd name="T41" fmla="*/ 39 h 201"/>
                  <a:gd name="T42" fmla="*/ 143 w 221"/>
                  <a:gd name="T43" fmla="*/ 34 h 201"/>
                  <a:gd name="T44" fmla="*/ 133 w 221"/>
                  <a:gd name="T45" fmla="*/ 44 h 201"/>
                  <a:gd name="T46" fmla="*/ 134 w 221"/>
                  <a:gd name="T47" fmla="*/ 49 h 201"/>
                  <a:gd name="T48" fmla="*/ 140 w 221"/>
                  <a:gd name="T49" fmla="*/ 57 h 201"/>
                  <a:gd name="T50" fmla="*/ 140 w 221"/>
                  <a:gd name="T51" fmla="*/ 57 h 201"/>
                  <a:gd name="T52" fmla="*/ 132 w 221"/>
                  <a:gd name="T53" fmla="*/ 111 h 201"/>
                  <a:gd name="T54" fmla="*/ 132 w 221"/>
                  <a:gd name="T55" fmla="*/ 139 h 201"/>
                  <a:gd name="T56" fmla="*/ 153 w 221"/>
                  <a:gd name="T57" fmla="*/ 144 h 201"/>
                  <a:gd name="T58" fmla="*/ 158 w 221"/>
                  <a:gd name="T59" fmla="*/ 144 h 201"/>
                  <a:gd name="T60" fmla="*/ 135 w 221"/>
                  <a:gd name="T61" fmla="*/ 116 h 201"/>
                  <a:gd name="T62" fmla="*/ 132 w 221"/>
                  <a:gd name="T63" fmla="*/ 111 h 201"/>
                  <a:gd name="T64" fmla="*/ 221 w 221"/>
                  <a:gd name="T65" fmla="*/ 100 h 201"/>
                  <a:gd name="T66" fmla="*/ 177 w 221"/>
                  <a:gd name="T67" fmla="*/ 55 h 201"/>
                  <a:gd name="T68" fmla="*/ 172 w 221"/>
                  <a:gd name="T69" fmla="*/ 55 h 201"/>
                  <a:gd name="T70" fmla="*/ 195 w 221"/>
                  <a:gd name="T71" fmla="*/ 84 h 201"/>
                  <a:gd name="T72" fmla="*/ 201 w 221"/>
                  <a:gd name="T73" fmla="*/ 100 h 201"/>
                  <a:gd name="T74" fmla="*/ 176 w 221"/>
                  <a:gd name="T75" fmla="*/ 124 h 201"/>
                  <a:gd name="T76" fmla="*/ 153 w 221"/>
                  <a:gd name="T77" fmla="*/ 124 h 201"/>
                  <a:gd name="T78" fmla="*/ 150 w 221"/>
                  <a:gd name="T79" fmla="*/ 124 h 201"/>
                  <a:gd name="T80" fmla="*/ 166 w 221"/>
                  <a:gd name="T81" fmla="*/ 144 h 201"/>
                  <a:gd name="T82" fmla="*/ 178 w 221"/>
                  <a:gd name="T83" fmla="*/ 160 h 201"/>
                  <a:gd name="T84" fmla="*/ 187 w 221"/>
                  <a:gd name="T85" fmla="*/ 165 h 201"/>
                  <a:gd name="T86" fmla="*/ 197 w 221"/>
                  <a:gd name="T87" fmla="*/ 155 h 201"/>
                  <a:gd name="T88" fmla="*/ 196 w 221"/>
                  <a:gd name="T89" fmla="*/ 150 h 201"/>
                  <a:gd name="T90" fmla="*/ 190 w 221"/>
                  <a:gd name="T91" fmla="*/ 142 h 201"/>
                  <a:gd name="T92" fmla="*/ 221 w 221"/>
                  <a:gd name="T93" fmla="*/ 10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1" h="201">
                    <a:moveTo>
                      <a:pt x="121" y="201"/>
                    </a:moveTo>
                    <a:cubicBezTo>
                      <a:pt x="0" y="180"/>
                      <a:pt x="0" y="180"/>
                      <a:pt x="0" y="18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201"/>
                      <a:pt x="121" y="201"/>
                      <a:pt x="121" y="201"/>
                    </a:cubicBezTo>
                    <a:cubicBezTo>
                      <a:pt x="121" y="201"/>
                      <a:pt x="121" y="201"/>
                      <a:pt x="121" y="201"/>
                    </a:cubicBezTo>
                    <a:close/>
                    <a:moveTo>
                      <a:pt x="54" y="53"/>
                    </a:moveTo>
                    <a:cubicBezTo>
                      <a:pt x="37" y="54"/>
                      <a:pt x="37" y="54"/>
                      <a:pt x="37" y="54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86" y="143"/>
                      <a:pt x="86" y="143"/>
                      <a:pt x="86" y="143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54" y="125"/>
                      <a:pt x="54" y="125"/>
                      <a:pt x="54" y="125"/>
                    </a:cubicBezTo>
                    <a:cubicBezTo>
                      <a:pt x="54" y="53"/>
                      <a:pt x="54" y="53"/>
                      <a:pt x="54" y="53"/>
                    </a:cubicBezTo>
                    <a:moveTo>
                      <a:pt x="140" y="57"/>
                    </a:moveTo>
                    <a:cubicBezTo>
                      <a:pt x="137" y="58"/>
                      <a:pt x="135" y="59"/>
                      <a:pt x="132" y="60"/>
                    </a:cubicBezTo>
                    <a:cubicBezTo>
                      <a:pt x="132" y="88"/>
                      <a:pt x="132" y="88"/>
                      <a:pt x="132" y="88"/>
                    </a:cubicBezTo>
                    <a:cubicBezTo>
                      <a:pt x="136" y="81"/>
                      <a:pt x="144" y="75"/>
                      <a:pt x="154" y="75"/>
                    </a:cubicBezTo>
                    <a:cubicBezTo>
                      <a:pt x="177" y="75"/>
                      <a:pt x="177" y="75"/>
                      <a:pt x="177" y="75"/>
                    </a:cubicBezTo>
                    <a:cubicBezTo>
                      <a:pt x="178" y="75"/>
                      <a:pt x="180" y="75"/>
                      <a:pt x="180" y="7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52" y="39"/>
                      <a:pt x="152" y="39"/>
                      <a:pt x="152" y="39"/>
                    </a:cubicBezTo>
                    <a:cubicBezTo>
                      <a:pt x="150" y="36"/>
                      <a:pt x="147" y="34"/>
                      <a:pt x="143" y="34"/>
                    </a:cubicBezTo>
                    <a:cubicBezTo>
                      <a:pt x="138" y="34"/>
                      <a:pt x="133" y="38"/>
                      <a:pt x="133" y="44"/>
                    </a:cubicBezTo>
                    <a:cubicBezTo>
                      <a:pt x="133" y="46"/>
                      <a:pt x="134" y="48"/>
                      <a:pt x="134" y="49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lose/>
                    <a:moveTo>
                      <a:pt x="132" y="111"/>
                    </a:moveTo>
                    <a:cubicBezTo>
                      <a:pt x="132" y="139"/>
                      <a:pt x="132" y="139"/>
                      <a:pt x="132" y="139"/>
                    </a:cubicBezTo>
                    <a:cubicBezTo>
                      <a:pt x="139" y="142"/>
                      <a:pt x="146" y="144"/>
                      <a:pt x="153" y="144"/>
                    </a:cubicBezTo>
                    <a:cubicBezTo>
                      <a:pt x="158" y="144"/>
                      <a:pt x="158" y="144"/>
                      <a:pt x="158" y="144"/>
                    </a:cubicBezTo>
                    <a:cubicBezTo>
                      <a:pt x="135" y="116"/>
                      <a:pt x="135" y="116"/>
                      <a:pt x="135" y="116"/>
                    </a:cubicBezTo>
                    <a:cubicBezTo>
                      <a:pt x="134" y="115"/>
                      <a:pt x="134" y="113"/>
                      <a:pt x="132" y="111"/>
                    </a:cubicBezTo>
                    <a:close/>
                    <a:moveTo>
                      <a:pt x="221" y="100"/>
                    </a:moveTo>
                    <a:cubicBezTo>
                      <a:pt x="221" y="75"/>
                      <a:pt x="201" y="55"/>
                      <a:pt x="177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95" y="84"/>
                      <a:pt x="195" y="84"/>
                      <a:pt x="195" y="84"/>
                    </a:cubicBezTo>
                    <a:cubicBezTo>
                      <a:pt x="198" y="87"/>
                      <a:pt x="201" y="93"/>
                      <a:pt x="201" y="100"/>
                    </a:cubicBezTo>
                    <a:cubicBezTo>
                      <a:pt x="201" y="113"/>
                      <a:pt x="190" y="124"/>
                      <a:pt x="176" y="124"/>
                    </a:cubicBezTo>
                    <a:cubicBezTo>
                      <a:pt x="153" y="124"/>
                      <a:pt x="153" y="124"/>
                      <a:pt x="153" y="124"/>
                    </a:cubicBezTo>
                    <a:cubicBezTo>
                      <a:pt x="152" y="124"/>
                      <a:pt x="150" y="124"/>
                      <a:pt x="150" y="124"/>
                    </a:cubicBezTo>
                    <a:cubicBezTo>
                      <a:pt x="166" y="144"/>
                      <a:pt x="166" y="144"/>
                      <a:pt x="166" y="144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81" y="163"/>
                      <a:pt x="184" y="165"/>
                      <a:pt x="187" y="165"/>
                    </a:cubicBezTo>
                    <a:cubicBezTo>
                      <a:pt x="193" y="165"/>
                      <a:pt x="197" y="161"/>
                      <a:pt x="197" y="155"/>
                    </a:cubicBezTo>
                    <a:cubicBezTo>
                      <a:pt x="197" y="154"/>
                      <a:pt x="197" y="151"/>
                      <a:pt x="196" y="150"/>
                    </a:cubicBezTo>
                    <a:cubicBezTo>
                      <a:pt x="190" y="142"/>
                      <a:pt x="190" y="142"/>
                      <a:pt x="190" y="142"/>
                    </a:cubicBezTo>
                    <a:cubicBezTo>
                      <a:pt x="208" y="136"/>
                      <a:pt x="221" y="119"/>
                      <a:pt x="221" y="10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215862" y="1469454"/>
              <a:ext cx="3268926" cy="563580"/>
              <a:chOff x="3215862" y="1469454"/>
              <a:chExt cx="3268926" cy="56358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215862" y="1941594"/>
                <a:ext cx="3268926" cy="914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4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rgbClr val="00827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226330" y="1469454"/>
                <a:ext cx="2948823" cy="47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83B01">
                        <a:lumMod val="75000"/>
                      </a:srgb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2000s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292A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	PC + Servers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6526808" y="1469742"/>
            <a:ext cx="5121494" cy="3624321"/>
            <a:chOff x="6526852" y="1469454"/>
            <a:chExt cx="5122220" cy="3624835"/>
          </a:xfrm>
        </p:grpSpPr>
        <p:grpSp>
          <p:nvGrpSpPr>
            <p:cNvPr id="26" name="Group 25"/>
            <p:cNvGrpSpPr/>
            <p:nvPr/>
          </p:nvGrpSpPr>
          <p:grpSpPr>
            <a:xfrm>
              <a:off x="6758961" y="2229895"/>
              <a:ext cx="4596372" cy="2864394"/>
              <a:chOff x="6770021" y="2203960"/>
              <a:chExt cx="4690425" cy="292300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9345772" y="2357597"/>
                <a:ext cx="2114674" cy="1189430"/>
                <a:chOff x="8496896" y="2003056"/>
                <a:chExt cx="2788001" cy="1568153"/>
              </a:xfrm>
              <a:solidFill>
                <a:srgbClr val="F2F2F2"/>
              </a:solidFill>
            </p:grpSpPr>
            <p:sp>
              <p:nvSpPr>
                <p:cNvPr id="48" name="Freeform 5"/>
                <p:cNvSpPr>
                  <a:spLocks/>
                </p:cNvSpPr>
                <p:nvPr/>
              </p:nvSpPr>
              <p:spPr bwMode="auto">
                <a:xfrm>
                  <a:off x="8496896" y="2216135"/>
                  <a:ext cx="2447132" cy="1355074"/>
                </a:xfrm>
                <a:custGeom>
                  <a:avLst/>
                  <a:gdLst>
                    <a:gd name="T0" fmla="*/ 1662 w 2136"/>
                    <a:gd name="T1" fmla="*/ 1181 h 1181"/>
                    <a:gd name="T2" fmla="*/ 239 w 2136"/>
                    <a:gd name="T3" fmla="*/ 1181 h 1181"/>
                    <a:gd name="T4" fmla="*/ 0 w 2136"/>
                    <a:gd name="T5" fmla="*/ 937 h 1181"/>
                    <a:gd name="T6" fmla="*/ 181 w 2136"/>
                    <a:gd name="T7" fmla="*/ 706 h 1181"/>
                    <a:gd name="T8" fmla="*/ 462 w 2136"/>
                    <a:gd name="T9" fmla="*/ 487 h 1181"/>
                    <a:gd name="T10" fmla="*/ 974 w 2136"/>
                    <a:gd name="T11" fmla="*/ 0 h 1181"/>
                    <a:gd name="T12" fmla="*/ 1440 w 2136"/>
                    <a:gd name="T13" fmla="*/ 294 h 1181"/>
                    <a:gd name="T14" fmla="*/ 1662 w 2136"/>
                    <a:gd name="T15" fmla="*/ 235 h 1181"/>
                    <a:gd name="T16" fmla="*/ 2136 w 2136"/>
                    <a:gd name="T17" fmla="*/ 710 h 1181"/>
                    <a:gd name="T18" fmla="*/ 1662 w 2136"/>
                    <a:gd name="T19" fmla="*/ 1181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36" h="1181">
                      <a:moveTo>
                        <a:pt x="1662" y="1181"/>
                      </a:moveTo>
                      <a:cubicBezTo>
                        <a:pt x="239" y="1181"/>
                        <a:pt x="239" y="1181"/>
                        <a:pt x="239" y="1181"/>
                      </a:cubicBezTo>
                      <a:cubicBezTo>
                        <a:pt x="109" y="1181"/>
                        <a:pt x="0" y="1071"/>
                        <a:pt x="0" y="937"/>
                      </a:cubicBezTo>
                      <a:cubicBezTo>
                        <a:pt x="0" y="823"/>
                        <a:pt x="76" y="731"/>
                        <a:pt x="181" y="706"/>
                      </a:cubicBezTo>
                      <a:cubicBezTo>
                        <a:pt x="231" y="588"/>
                        <a:pt x="336" y="504"/>
                        <a:pt x="462" y="487"/>
                      </a:cubicBezTo>
                      <a:cubicBezTo>
                        <a:pt x="474" y="218"/>
                        <a:pt x="701" y="0"/>
                        <a:pt x="974" y="0"/>
                      </a:cubicBezTo>
                      <a:cubicBezTo>
                        <a:pt x="1175" y="0"/>
                        <a:pt x="1356" y="118"/>
                        <a:pt x="1440" y="294"/>
                      </a:cubicBezTo>
                      <a:cubicBezTo>
                        <a:pt x="1507" y="256"/>
                        <a:pt x="1582" y="235"/>
                        <a:pt x="1662" y="235"/>
                      </a:cubicBezTo>
                      <a:cubicBezTo>
                        <a:pt x="1922" y="235"/>
                        <a:pt x="2136" y="449"/>
                        <a:pt x="2136" y="710"/>
                      </a:cubicBezTo>
                      <a:cubicBezTo>
                        <a:pt x="2136" y="966"/>
                        <a:pt x="1922" y="1181"/>
                        <a:pt x="1662" y="11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</p:spPr>
              <p:txBody>
                <a:bodyPr vert="horz" wrap="square" lIns="89581" tIns="44790" rIns="89581" bIns="447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6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3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5"/>
                <p:cNvSpPr>
                  <a:spLocks/>
                </p:cNvSpPr>
                <p:nvPr/>
              </p:nvSpPr>
              <p:spPr bwMode="auto">
                <a:xfrm flipH="1">
                  <a:off x="9834868" y="2003056"/>
                  <a:ext cx="1450029" cy="802940"/>
                </a:xfrm>
                <a:custGeom>
                  <a:avLst/>
                  <a:gdLst>
                    <a:gd name="T0" fmla="*/ 1662 w 2136"/>
                    <a:gd name="T1" fmla="*/ 1181 h 1181"/>
                    <a:gd name="T2" fmla="*/ 239 w 2136"/>
                    <a:gd name="T3" fmla="*/ 1181 h 1181"/>
                    <a:gd name="T4" fmla="*/ 0 w 2136"/>
                    <a:gd name="T5" fmla="*/ 937 h 1181"/>
                    <a:gd name="T6" fmla="*/ 181 w 2136"/>
                    <a:gd name="T7" fmla="*/ 706 h 1181"/>
                    <a:gd name="T8" fmla="*/ 462 w 2136"/>
                    <a:gd name="T9" fmla="*/ 487 h 1181"/>
                    <a:gd name="T10" fmla="*/ 974 w 2136"/>
                    <a:gd name="T11" fmla="*/ 0 h 1181"/>
                    <a:gd name="T12" fmla="*/ 1440 w 2136"/>
                    <a:gd name="T13" fmla="*/ 294 h 1181"/>
                    <a:gd name="T14" fmla="*/ 1662 w 2136"/>
                    <a:gd name="T15" fmla="*/ 235 h 1181"/>
                    <a:gd name="T16" fmla="*/ 2136 w 2136"/>
                    <a:gd name="T17" fmla="*/ 710 h 1181"/>
                    <a:gd name="T18" fmla="*/ 1662 w 2136"/>
                    <a:gd name="T19" fmla="*/ 1181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36" h="1181">
                      <a:moveTo>
                        <a:pt x="1662" y="1181"/>
                      </a:moveTo>
                      <a:cubicBezTo>
                        <a:pt x="239" y="1181"/>
                        <a:pt x="239" y="1181"/>
                        <a:pt x="239" y="1181"/>
                      </a:cubicBezTo>
                      <a:cubicBezTo>
                        <a:pt x="109" y="1181"/>
                        <a:pt x="0" y="1071"/>
                        <a:pt x="0" y="937"/>
                      </a:cubicBezTo>
                      <a:cubicBezTo>
                        <a:pt x="0" y="823"/>
                        <a:pt x="76" y="731"/>
                        <a:pt x="181" y="706"/>
                      </a:cubicBezTo>
                      <a:cubicBezTo>
                        <a:pt x="231" y="588"/>
                        <a:pt x="336" y="504"/>
                        <a:pt x="462" y="487"/>
                      </a:cubicBezTo>
                      <a:cubicBezTo>
                        <a:pt x="474" y="218"/>
                        <a:pt x="701" y="0"/>
                        <a:pt x="974" y="0"/>
                      </a:cubicBezTo>
                      <a:cubicBezTo>
                        <a:pt x="1175" y="0"/>
                        <a:pt x="1356" y="118"/>
                        <a:pt x="1440" y="294"/>
                      </a:cubicBezTo>
                      <a:cubicBezTo>
                        <a:pt x="1507" y="256"/>
                        <a:pt x="1582" y="235"/>
                        <a:pt x="1662" y="235"/>
                      </a:cubicBezTo>
                      <a:cubicBezTo>
                        <a:pt x="1922" y="235"/>
                        <a:pt x="2136" y="449"/>
                        <a:pt x="2136" y="710"/>
                      </a:cubicBezTo>
                      <a:cubicBezTo>
                        <a:pt x="2136" y="966"/>
                        <a:pt x="1922" y="1181"/>
                        <a:pt x="1662" y="11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</p:spPr>
              <p:txBody>
                <a:bodyPr vert="horz" wrap="square" lIns="89581" tIns="44790" rIns="89581" bIns="447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6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3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33841" y="3652004"/>
                <a:ext cx="2002506" cy="1474963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9490175" y="3858879"/>
                <a:ext cx="1420353" cy="1141225"/>
                <a:chOff x="9493785" y="4138804"/>
                <a:chExt cx="1668142" cy="1340318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96325" y="4138804"/>
                  <a:ext cx="765602" cy="1340318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93785" y="4150836"/>
                  <a:ext cx="670247" cy="1309075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8"/>
              <p:cNvGrpSpPr/>
              <p:nvPr/>
            </p:nvGrpSpPr>
            <p:grpSpPr>
              <a:xfrm>
                <a:off x="6770021" y="2203960"/>
                <a:ext cx="2490614" cy="1521319"/>
                <a:chOff x="6775952" y="2385027"/>
                <a:chExt cx="2939759" cy="1795667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14748" y="2411695"/>
                  <a:ext cx="1100963" cy="1558600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3950" y="3019548"/>
                  <a:ext cx="1516812" cy="1161146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952" y="2385027"/>
                  <a:ext cx="1829189" cy="12307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Group 82"/>
            <p:cNvGrpSpPr/>
            <p:nvPr/>
          </p:nvGrpSpPr>
          <p:grpSpPr>
            <a:xfrm>
              <a:off x="6526852" y="1469454"/>
              <a:ext cx="5122220" cy="563579"/>
              <a:chOff x="6526852" y="1469454"/>
              <a:chExt cx="5122220" cy="56357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526852" y="1941593"/>
                <a:ext cx="5122220" cy="9144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76078" tIns="38046" rIns="76078" bIns="38046" rtlCol="0" anchor="ctr"/>
              <a:lstStyle/>
              <a:p>
                <a:pPr marL="0" marR="0" lvl="0" indent="0" algn="ctr" defTabSz="9134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542601" y="1469454"/>
                <a:ext cx="3458989" cy="47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83B01">
                        <a:lumMod val="50000"/>
                      </a:srgb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2010s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292A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	Devices + Cloud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166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4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6526808" y="2033118"/>
            <a:ext cx="5121494" cy="461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76078" tIns="38046" rIns="76078" bIns="38046" rtlCol="0" anchor="ctr"/>
          <a:lstStyle/>
          <a:p>
            <a:pPr marL="0" marR="0" lvl="0" indent="0" algn="ctr" defTabSz="913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16287" y="2033119"/>
            <a:ext cx="3268463" cy="461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827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89585" y="2033120"/>
            <a:ext cx="2784646" cy="461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526808" y="5048862"/>
            <a:ext cx="5121494" cy="16020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386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 standards</a:t>
            </a:r>
          </a:p>
          <a:p>
            <a:pPr marL="0" marR="0" lvl="0" indent="0" algn="l" defTabSz="913386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Decoupled services </a:t>
            </a:r>
          </a:p>
          <a:p>
            <a:pPr marL="0" marR="0" lvl="0" indent="0" algn="l" defTabSz="913386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Mobile SDK’s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3211286" y="5048862"/>
            <a:ext cx="3268463" cy="16020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386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 Add-ins</a:t>
            </a:r>
          </a:p>
          <a:p>
            <a:pPr marL="0" marR="0" lvl="0" indent="0" algn="l" defTabSz="913386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VSTO</a:t>
            </a:r>
          </a:p>
          <a:p>
            <a:pPr marL="0" marR="0" lvl="0" indent="0" algn="l" defTabSz="913386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FTC</a:t>
            </a:r>
          </a:p>
        </p:txBody>
      </p:sp>
      <p:sp>
        <p:nvSpPr>
          <p:cNvPr id="47" name="MS .NET"/>
          <p:cNvSpPr>
            <a:spLocks noChangeAspect="1" noEditPoints="1"/>
          </p:cNvSpPr>
          <p:nvPr/>
        </p:nvSpPr>
        <p:spPr bwMode="auto">
          <a:xfrm>
            <a:off x="5065587" y="5179196"/>
            <a:ext cx="1178403" cy="286623"/>
          </a:xfrm>
          <a:custGeom>
            <a:avLst/>
            <a:gdLst>
              <a:gd name="T0" fmla="*/ 13531 w 19634"/>
              <a:gd name="T1" fmla="*/ 358 h 4776"/>
              <a:gd name="T2" fmla="*/ 12617 w 19634"/>
              <a:gd name="T3" fmla="*/ 477 h 4776"/>
              <a:gd name="T4" fmla="*/ 13081 w 19634"/>
              <a:gd name="T5" fmla="*/ 1046 h 4776"/>
              <a:gd name="T6" fmla="*/ 13696 w 19634"/>
              <a:gd name="T7" fmla="*/ 1256 h 4776"/>
              <a:gd name="T8" fmla="*/ 13964 w 19634"/>
              <a:gd name="T9" fmla="*/ 175 h 4776"/>
              <a:gd name="T10" fmla="*/ 14100 w 19634"/>
              <a:gd name="T11" fmla="*/ 415 h 4776"/>
              <a:gd name="T12" fmla="*/ 14926 w 19634"/>
              <a:gd name="T13" fmla="*/ 1088 h 4776"/>
              <a:gd name="T14" fmla="*/ 14926 w 19634"/>
              <a:gd name="T15" fmla="*/ 579 h 4776"/>
              <a:gd name="T16" fmla="*/ 14687 w 19634"/>
              <a:gd name="T17" fmla="*/ 1268 h 4776"/>
              <a:gd name="T18" fmla="*/ 15330 w 19634"/>
              <a:gd name="T19" fmla="*/ 444 h 4776"/>
              <a:gd name="T20" fmla="*/ 15239 w 19634"/>
              <a:gd name="T21" fmla="*/ 1256 h 4776"/>
              <a:gd name="T22" fmla="*/ 16306 w 19634"/>
              <a:gd name="T23" fmla="*/ 504 h 4776"/>
              <a:gd name="T24" fmla="*/ 16306 w 19634"/>
              <a:gd name="T25" fmla="*/ 1148 h 4776"/>
              <a:gd name="T26" fmla="*/ 15721 w 19634"/>
              <a:gd name="T27" fmla="*/ 834 h 4776"/>
              <a:gd name="T28" fmla="*/ 17010 w 19634"/>
              <a:gd name="T29" fmla="*/ 879 h 4776"/>
              <a:gd name="T30" fmla="*/ 17025 w 19634"/>
              <a:gd name="T31" fmla="*/ 564 h 4776"/>
              <a:gd name="T32" fmla="*/ 16754 w 19634"/>
              <a:gd name="T33" fmla="*/ 879 h 4776"/>
              <a:gd name="T34" fmla="*/ 16754 w 19634"/>
              <a:gd name="T35" fmla="*/ 1268 h 4776"/>
              <a:gd name="T36" fmla="*/ 17308 w 19634"/>
              <a:gd name="T37" fmla="*/ 504 h 4776"/>
              <a:gd name="T38" fmla="*/ 17865 w 19634"/>
              <a:gd name="T39" fmla="*/ 834 h 4776"/>
              <a:gd name="T40" fmla="*/ 17594 w 19634"/>
              <a:gd name="T41" fmla="*/ 504 h 4776"/>
              <a:gd name="T42" fmla="*/ 18476 w 19634"/>
              <a:gd name="T43" fmla="*/ 0 h 4776"/>
              <a:gd name="T44" fmla="*/ 18222 w 19634"/>
              <a:gd name="T45" fmla="*/ 538 h 4776"/>
              <a:gd name="T46" fmla="*/ 18356 w 19634"/>
              <a:gd name="T47" fmla="*/ 419 h 4776"/>
              <a:gd name="T48" fmla="*/ 19095 w 19634"/>
              <a:gd name="T49" fmla="*/ 1134 h 4776"/>
              <a:gd name="T50" fmla="*/ 19095 w 19634"/>
              <a:gd name="T51" fmla="*/ 418 h 4776"/>
              <a:gd name="T52" fmla="*/ 18600 w 19634"/>
              <a:gd name="T53" fmla="*/ 537 h 4776"/>
              <a:gd name="T54" fmla="*/ 11901 w 19634"/>
              <a:gd name="T55" fmla="*/ 4297 h 4776"/>
              <a:gd name="T56" fmla="*/ 11901 w 19634"/>
              <a:gd name="T57" fmla="*/ 4641 h 4776"/>
              <a:gd name="T58" fmla="*/ 14566 w 19634"/>
              <a:gd name="T59" fmla="*/ 3756 h 4776"/>
              <a:gd name="T60" fmla="*/ 12497 w 19634"/>
              <a:gd name="T61" fmla="*/ 4655 h 4776"/>
              <a:gd name="T62" fmla="*/ 14491 w 19634"/>
              <a:gd name="T63" fmla="*/ 4655 h 4776"/>
              <a:gd name="T64" fmla="*/ 15960 w 19634"/>
              <a:gd name="T65" fmla="*/ 3279 h 4776"/>
              <a:gd name="T66" fmla="*/ 17128 w 19634"/>
              <a:gd name="T67" fmla="*/ 1630 h 4776"/>
              <a:gd name="T68" fmla="*/ 19614 w 19634"/>
              <a:gd name="T69" fmla="*/ 1630 h 4776"/>
              <a:gd name="T70" fmla="*/ 18745 w 19634"/>
              <a:gd name="T71" fmla="*/ 1960 h 4776"/>
              <a:gd name="T72" fmla="*/ 9547 w 19634"/>
              <a:gd name="T73" fmla="*/ 4389 h 4776"/>
              <a:gd name="T74" fmla="*/ 10099 w 19634"/>
              <a:gd name="T75" fmla="*/ 4655 h 4776"/>
              <a:gd name="T76" fmla="*/ 9950 w 19634"/>
              <a:gd name="T77" fmla="*/ 4596 h 4776"/>
              <a:gd name="T78" fmla="*/ 9830 w 19634"/>
              <a:gd name="T79" fmla="*/ 4462 h 4776"/>
              <a:gd name="T80" fmla="*/ 10054 w 19634"/>
              <a:gd name="T81" fmla="*/ 4432 h 4776"/>
              <a:gd name="T82" fmla="*/ 19634 w 19634"/>
              <a:gd name="T83" fmla="*/ 477 h 4776"/>
              <a:gd name="T84" fmla="*/ 19407 w 19634"/>
              <a:gd name="T85" fmla="*/ 703 h 4776"/>
              <a:gd name="T86" fmla="*/ 19271 w 19634"/>
              <a:gd name="T87" fmla="*/ 628 h 4776"/>
              <a:gd name="T88" fmla="*/ 19513 w 19634"/>
              <a:gd name="T89" fmla="*/ 613 h 4776"/>
              <a:gd name="T90" fmla="*/ 19513 w 19634"/>
              <a:gd name="T91" fmla="*/ 417 h 4776"/>
              <a:gd name="T92" fmla="*/ 19362 w 19634"/>
              <a:gd name="T93" fmla="*/ 507 h 4776"/>
              <a:gd name="T94" fmla="*/ 19407 w 19634"/>
              <a:gd name="T95" fmla="*/ 462 h 4776"/>
              <a:gd name="T96" fmla="*/ 6400 w 19634"/>
              <a:gd name="T97" fmla="*/ 4449 h 4776"/>
              <a:gd name="T98" fmla="*/ 4959 w 19634"/>
              <a:gd name="T99" fmla="*/ 120 h 4776"/>
              <a:gd name="T100" fmla="*/ 7703 w 19634"/>
              <a:gd name="T101" fmla="*/ 3818 h 4776"/>
              <a:gd name="T102" fmla="*/ 8902 w 19634"/>
              <a:gd name="T103" fmla="*/ 2216 h 4776"/>
              <a:gd name="T104" fmla="*/ 4662 w 19634"/>
              <a:gd name="T105" fmla="*/ 102 h 4776"/>
              <a:gd name="T106" fmla="*/ 8348 w 19634"/>
              <a:gd name="T107" fmla="*/ 4656 h 4776"/>
              <a:gd name="T108" fmla="*/ 3523 w 19634"/>
              <a:gd name="T109" fmla="*/ 150 h 4776"/>
              <a:gd name="T110" fmla="*/ 4168 w 19634"/>
              <a:gd name="T111" fmla="*/ 988 h 4776"/>
              <a:gd name="T112" fmla="*/ 11149 w 19634"/>
              <a:gd name="T113" fmla="*/ 12 h 4776"/>
              <a:gd name="T114" fmla="*/ 0 w 19634"/>
              <a:gd name="T115" fmla="*/ 4776 h 4776"/>
              <a:gd name="T116" fmla="*/ 6699 w 19634"/>
              <a:gd name="T117" fmla="*/ 2273 h 4776"/>
              <a:gd name="T118" fmla="*/ 7031 w 19634"/>
              <a:gd name="T119" fmla="*/ 4675 h 4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634" h="4776">
                <a:moveTo>
                  <a:pt x="13696" y="1256"/>
                </a:moveTo>
                <a:cubicBezTo>
                  <a:pt x="13546" y="1256"/>
                  <a:pt x="13546" y="1256"/>
                  <a:pt x="13546" y="1256"/>
                </a:cubicBezTo>
                <a:cubicBezTo>
                  <a:pt x="13546" y="462"/>
                  <a:pt x="13546" y="462"/>
                  <a:pt x="13546" y="462"/>
                </a:cubicBezTo>
                <a:cubicBezTo>
                  <a:pt x="13546" y="403"/>
                  <a:pt x="13561" y="328"/>
                  <a:pt x="13561" y="238"/>
                </a:cubicBezTo>
                <a:cubicBezTo>
                  <a:pt x="13561" y="238"/>
                  <a:pt x="13561" y="238"/>
                  <a:pt x="13561" y="238"/>
                </a:cubicBezTo>
                <a:cubicBezTo>
                  <a:pt x="13546" y="298"/>
                  <a:pt x="13531" y="328"/>
                  <a:pt x="13531" y="358"/>
                </a:cubicBezTo>
                <a:cubicBezTo>
                  <a:pt x="13126" y="1256"/>
                  <a:pt x="13126" y="1256"/>
                  <a:pt x="13126" y="1256"/>
                </a:cubicBezTo>
                <a:cubicBezTo>
                  <a:pt x="13051" y="1256"/>
                  <a:pt x="13051" y="1256"/>
                  <a:pt x="13051" y="1256"/>
                </a:cubicBezTo>
                <a:cubicBezTo>
                  <a:pt x="12662" y="358"/>
                  <a:pt x="12662" y="358"/>
                  <a:pt x="12662" y="358"/>
                </a:cubicBezTo>
                <a:cubicBezTo>
                  <a:pt x="12647" y="343"/>
                  <a:pt x="12632" y="298"/>
                  <a:pt x="12617" y="238"/>
                </a:cubicBezTo>
                <a:cubicBezTo>
                  <a:pt x="12617" y="238"/>
                  <a:pt x="12617" y="238"/>
                  <a:pt x="12617" y="238"/>
                </a:cubicBezTo>
                <a:cubicBezTo>
                  <a:pt x="12617" y="283"/>
                  <a:pt x="12617" y="358"/>
                  <a:pt x="12617" y="477"/>
                </a:cubicBezTo>
                <a:cubicBezTo>
                  <a:pt x="12617" y="1256"/>
                  <a:pt x="12617" y="1256"/>
                  <a:pt x="12617" y="1256"/>
                </a:cubicBezTo>
                <a:cubicBezTo>
                  <a:pt x="12497" y="1256"/>
                  <a:pt x="12497" y="1256"/>
                  <a:pt x="12497" y="1256"/>
                </a:cubicBezTo>
                <a:cubicBezTo>
                  <a:pt x="12497" y="88"/>
                  <a:pt x="12497" y="88"/>
                  <a:pt x="12497" y="88"/>
                </a:cubicBezTo>
                <a:cubicBezTo>
                  <a:pt x="12677" y="88"/>
                  <a:pt x="12677" y="88"/>
                  <a:pt x="12677" y="88"/>
                </a:cubicBezTo>
                <a:cubicBezTo>
                  <a:pt x="13037" y="897"/>
                  <a:pt x="13037" y="897"/>
                  <a:pt x="13037" y="897"/>
                </a:cubicBezTo>
                <a:cubicBezTo>
                  <a:pt x="13066" y="957"/>
                  <a:pt x="13081" y="1016"/>
                  <a:pt x="13081" y="1046"/>
                </a:cubicBezTo>
                <a:cubicBezTo>
                  <a:pt x="13096" y="1046"/>
                  <a:pt x="13096" y="1046"/>
                  <a:pt x="13096" y="1046"/>
                </a:cubicBezTo>
                <a:cubicBezTo>
                  <a:pt x="13111" y="971"/>
                  <a:pt x="13141" y="927"/>
                  <a:pt x="13156" y="897"/>
                </a:cubicBezTo>
                <a:cubicBezTo>
                  <a:pt x="13516" y="88"/>
                  <a:pt x="13516" y="88"/>
                  <a:pt x="13516" y="88"/>
                </a:cubicBezTo>
                <a:cubicBezTo>
                  <a:pt x="13696" y="88"/>
                  <a:pt x="13696" y="88"/>
                  <a:pt x="13696" y="88"/>
                </a:cubicBezTo>
                <a:cubicBezTo>
                  <a:pt x="13696" y="1256"/>
                  <a:pt x="13696" y="1256"/>
                  <a:pt x="13696" y="1256"/>
                </a:cubicBezTo>
                <a:cubicBezTo>
                  <a:pt x="13696" y="1256"/>
                  <a:pt x="13696" y="1256"/>
                  <a:pt x="13696" y="1256"/>
                </a:cubicBezTo>
                <a:close/>
                <a:moveTo>
                  <a:pt x="14115" y="115"/>
                </a:moveTo>
                <a:cubicBezTo>
                  <a:pt x="14115" y="85"/>
                  <a:pt x="14115" y="69"/>
                  <a:pt x="14100" y="54"/>
                </a:cubicBezTo>
                <a:cubicBezTo>
                  <a:pt x="14070" y="39"/>
                  <a:pt x="14055" y="24"/>
                  <a:pt x="14024" y="24"/>
                </a:cubicBezTo>
                <a:cubicBezTo>
                  <a:pt x="14009" y="24"/>
                  <a:pt x="13979" y="39"/>
                  <a:pt x="13964" y="54"/>
                </a:cubicBezTo>
                <a:cubicBezTo>
                  <a:pt x="13949" y="69"/>
                  <a:pt x="13949" y="85"/>
                  <a:pt x="13949" y="115"/>
                </a:cubicBezTo>
                <a:cubicBezTo>
                  <a:pt x="13949" y="145"/>
                  <a:pt x="13949" y="160"/>
                  <a:pt x="13964" y="175"/>
                </a:cubicBezTo>
                <a:cubicBezTo>
                  <a:pt x="13979" y="190"/>
                  <a:pt x="14009" y="205"/>
                  <a:pt x="14024" y="205"/>
                </a:cubicBezTo>
                <a:cubicBezTo>
                  <a:pt x="14055" y="205"/>
                  <a:pt x="14070" y="190"/>
                  <a:pt x="14100" y="175"/>
                </a:cubicBezTo>
                <a:cubicBezTo>
                  <a:pt x="14115" y="160"/>
                  <a:pt x="14115" y="145"/>
                  <a:pt x="14115" y="115"/>
                </a:cubicBezTo>
                <a:close/>
                <a:moveTo>
                  <a:pt x="14100" y="1256"/>
                </a:moveTo>
                <a:cubicBezTo>
                  <a:pt x="14100" y="1256"/>
                  <a:pt x="14100" y="1256"/>
                  <a:pt x="14100" y="1256"/>
                </a:cubicBezTo>
                <a:cubicBezTo>
                  <a:pt x="14100" y="415"/>
                  <a:pt x="14100" y="415"/>
                  <a:pt x="14100" y="415"/>
                </a:cubicBezTo>
                <a:cubicBezTo>
                  <a:pt x="14100" y="415"/>
                  <a:pt x="14100" y="415"/>
                  <a:pt x="13964" y="415"/>
                </a:cubicBezTo>
                <a:cubicBezTo>
                  <a:pt x="13964" y="415"/>
                  <a:pt x="13964" y="415"/>
                  <a:pt x="13964" y="1256"/>
                </a:cubicBezTo>
                <a:cubicBezTo>
                  <a:pt x="13964" y="1256"/>
                  <a:pt x="13964" y="1256"/>
                  <a:pt x="14100" y="1256"/>
                </a:cubicBezTo>
                <a:close/>
                <a:moveTo>
                  <a:pt x="14926" y="1208"/>
                </a:moveTo>
                <a:cubicBezTo>
                  <a:pt x="14926" y="1208"/>
                  <a:pt x="14926" y="1208"/>
                  <a:pt x="14926" y="1208"/>
                </a:cubicBezTo>
                <a:cubicBezTo>
                  <a:pt x="14926" y="1088"/>
                  <a:pt x="14926" y="1088"/>
                  <a:pt x="14926" y="1088"/>
                </a:cubicBezTo>
                <a:cubicBezTo>
                  <a:pt x="14851" y="1133"/>
                  <a:pt x="14791" y="1163"/>
                  <a:pt x="14717" y="1163"/>
                </a:cubicBezTo>
                <a:cubicBezTo>
                  <a:pt x="14627" y="1163"/>
                  <a:pt x="14552" y="1133"/>
                  <a:pt x="14508" y="1073"/>
                </a:cubicBezTo>
                <a:cubicBezTo>
                  <a:pt x="14463" y="1014"/>
                  <a:pt x="14433" y="939"/>
                  <a:pt x="14433" y="849"/>
                </a:cubicBezTo>
                <a:cubicBezTo>
                  <a:pt x="14433" y="744"/>
                  <a:pt x="14463" y="654"/>
                  <a:pt x="14508" y="594"/>
                </a:cubicBezTo>
                <a:cubicBezTo>
                  <a:pt x="14567" y="534"/>
                  <a:pt x="14642" y="504"/>
                  <a:pt x="14717" y="504"/>
                </a:cubicBezTo>
                <a:cubicBezTo>
                  <a:pt x="14791" y="504"/>
                  <a:pt x="14866" y="534"/>
                  <a:pt x="14926" y="579"/>
                </a:cubicBezTo>
                <a:cubicBezTo>
                  <a:pt x="14926" y="579"/>
                  <a:pt x="14926" y="579"/>
                  <a:pt x="14926" y="444"/>
                </a:cubicBezTo>
                <a:cubicBezTo>
                  <a:pt x="14866" y="414"/>
                  <a:pt x="14806" y="399"/>
                  <a:pt x="14732" y="399"/>
                </a:cubicBezTo>
                <a:cubicBezTo>
                  <a:pt x="14597" y="399"/>
                  <a:pt x="14493" y="444"/>
                  <a:pt x="14418" y="519"/>
                </a:cubicBezTo>
                <a:cubicBezTo>
                  <a:pt x="14328" y="609"/>
                  <a:pt x="14299" y="714"/>
                  <a:pt x="14299" y="849"/>
                </a:cubicBezTo>
                <a:cubicBezTo>
                  <a:pt x="14299" y="984"/>
                  <a:pt x="14328" y="1073"/>
                  <a:pt x="14403" y="1148"/>
                </a:cubicBezTo>
                <a:cubicBezTo>
                  <a:pt x="14478" y="1238"/>
                  <a:pt x="14567" y="1268"/>
                  <a:pt x="14687" y="1268"/>
                </a:cubicBezTo>
                <a:cubicBezTo>
                  <a:pt x="14777" y="1268"/>
                  <a:pt x="14851" y="1253"/>
                  <a:pt x="14926" y="1208"/>
                </a:cubicBezTo>
                <a:close/>
                <a:moveTo>
                  <a:pt x="15541" y="550"/>
                </a:moveTo>
                <a:cubicBezTo>
                  <a:pt x="15541" y="550"/>
                  <a:pt x="15541" y="550"/>
                  <a:pt x="15541" y="550"/>
                </a:cubicBezTo>
                <a:cubicBezTo>
                  <a:pt x="15541" y="414"/>
                  <a:pt x="15541" y="414"/>
                  <a:pt x="15541" y="414"/>
                </a:cubicBezTo>
                <a:cubicBezTo>
                  <a:pt x="15526" y="399"/>
                  <a:pt x="15496" y="399"/>
                  <a:pt x="15466" y="399"/>
                </a:cubicBezTo>
                <a:cubicBezTo>
                  <a:pt x="15420" y="399"/>
                  <a:pt x="15375" y="414"/>
                  <a:pt x="15330" y="444"/>
                </a:cubicBezTo>
                <a:cubicBezTo>
                  <a:pt x="15300" y="475"/>
                  <a:pt x="15270" y="535"/>
                  <a:pt x="15239" y="595"/>
                </a:cubicBezTo>
                <a:cubicBezTo>
                  <a:pt x="15239" y="595"/>
                  <a:pt x="15239" y="595"/>
                  <a:pt x="15239" y="595"/>
                </a:cubicBezTo>
                <a:cubicBezTo>
                  <a:pt x="15239" y="595"/>
                  <a:pt x="15239" y="595"/>
                  <a:pt x="15239" y="414"/>
                </a:cubicBezTo>
                <a:cubicBezTo>
                  <a:pt x="15239" y="414"/>
                  <a:pt x="15239" y="414"/>
                  <a:pt x="15104" y="414"/>
                </a:cubicBezTo>
                <a:cubicBezTo>
                  <a:pt x="15104" y="414"/>
                  <a:pt x="15104" y="414"/>
                  <a:pt x="15104" y="1256"/>
                </a:cubicBezTo>
                <a:cubicBezTo>
                  <a:pt x="15104" y="1256"/>
                  <a:pt x="15104" y="1256"/>
                  <a:pt x="15239" y="1256"/>
                </a:cubicBezTo>
                <a:cubicBezTo>
                  <a:pt x="15239" y="1256"/>
                  <a:pt x="15239" y="1256"/>
                  <a:pt x="15239" y="835"/>
                </a:cubicBezTo>
                <a:cubicBezTo>
                  <a:pt x="15239" y="730"/>
                  <a:pt x="15254" y="655"/>
                  <a:pt x="15300" y="595"/>
                </a:cubicBezTo>
                <a:cubicBezTo>
                  <a:pt x="15345" y="550"/>
                  <a:pt x="15390" y="520"/>
                  <a:pt x="15435" y="520"/>
                </a:cubicBezTo>
                <a:cubicBezTo>
                  <a:pt x="15481" y="520"/>
                  <a:pt x="15526" y="535"/>
                  <a:pt x="15541" y="550"/>
                </a:cubicBezTo>
                <a:close/>
                <a:moveTo>
                  <a:pt x="16411" y="834"/>
                </a:moveTo>
                <a:cubicBezTo>
                  <a:pt x="16411" y="699"/>
                  <a:pt x="16381" y="594"/>
                  <a:pt x="16306" y="504"/>
                </a:cubicBezTo>
                <a:cubicBezTo>
                  <a:pt x="16246" y="429"/>
                  <a:pt x="16141" y="399"/>
                  <a:pt x="16021" y="399"/>
                </a:cubicBezTo>
                <a:cubicBezTo>
                  <a:pt x="15886" y="399"/>
                  <a:pt x="15781" y="429"/>
                  <a:pt x="15706" y="504"/>
                </a:cubicBezTo>
                <a:cubicBezTo>
                  <a:pt x="15631" y="579"/>
                  <a:pt x="15586" y="699"/>
                  <a:pt x="15586" y="849"/>
                </a:cubicBezTo>
                <a:cubicBezTo>
                  <a:pt x="15586" y="969"/>
                  <a:pt x="15631" y="1073"/>
                  <a:pt x="15691" y="1148"/>
                </a:cubicBezTo>
                <a:cubicBezTo>
                  <a:pt x="15766" y="1238"/>
                  <a:pt x="15871" y="1268"/>
                  <a:pt x="15991" y="1268"/>
                </a:cubicBezTo>
                <a:cubicBezTo>
                  <a:pt x="16126" y="1268"/>
                  <a:pt x="16231" y="1238"/>
                  <a:pt x="16306" y="1148"/>
                </a:cubicBezTo>
                <a:cubicBezTo>
                  <a:pt x="16381" y="1073"/>
                  <a:pt x="16411" y="969"/>
                  <a:pt x="16411" y="834"/>
                </a:cubicBezTo>
                <a:close/>
                <a:moveTo>
                  <a:pt x="16276" y="834"/>
                </a:moveTo>
                <a:cubicBezTo>
                  <a:pt x="16276" y="939"/>
                  <a:pt x="16261" y="1014"/>
                  <a:pt x="16216" y="1073"/>
                </a:cubicBezTo>
                <a:cubicBezTo>
                  <a:pt x="16156" y="1133"/>
                  <a:pt x="16096" y="1163"/>
                  <a:pt x="16006" y="1163"/>
                </a:cubicBezTo>
                <a:cubicBezTo>
                  <a:pt x="15916" y="1163"/>
                  <a:pt x="15856" y="1133"/>
                  <a:pt x="15796" y="1073"/>
                </a:cubicBezTo>
                <a:cubicBezTo>
                  <a:pt x="15751" y="1014"/>
                  <a:pt x="15721" y="939"/>
                  <a:pt x="15721" y="834"/>
                </a:cubicBezTo>
                <a:cubicBezTo>
                  <a:pt x="15721" y="729"/>
                  <a:pt x="15751" y="654"/>
                  <a:pt x="15811" y="594"/>
                </a:cubicBezTo>
                <a:cubicBezTo>
                  <a:pt x="15856" y="534"/>
                  <a:pt x="15916" y="504"/>
                  <a:pt x="16006" y="504"/>
                </a:cubicBezTo>
                <a:cubicBezTo>
                  <a:pt x="16096" y="504"/>
                  <a:pt x="16156" y="534"/>
                  <a:pt x="16201" y="594"/>
                </a:cubicBezTo>
                <a:cubicBezTo>
                  <a:pt x="16246" y="654"/>
                  <a:pt x="16276" y="729"/>
                  <a:pt x="16276" y="834"/>
                </a:cubicBezTo>
                <a:close/>
                <a:moveTo>
                  <a:pt x="17070" y="1029"/>
                </a:moveTo>
                <a:cubicBezTo>
                  <a:pt x="17070" y="969"/>
                  <a:pt x="17040" y="909"/>
                  <a:pt x="17010" y="879"/>
                </a:cubicBezTo>
                <a:cubicBezTo>
                  <a:pt x="16965" y="849"/>
                  <a:pt x="16920" y="819"/>
                  <a:pt x="16845" y="789"/>
                </a:cubicBezTo>
                <a:cubicBezTo>
                  <a:pt x="16784" y="759"/>
                  <a:pt x="16739" y="729"/>
                  <a:pt x="16724" y="714"/>
                </a:cubicBezTo>
                <a:cubicBezTo>
                  <a:pt x="16694" y="699"/>
                  <a:pt x="16694" y="669"/>
                  <a:pt x="16694" y="624"/>
                </a:cubicBezTo>
                <a:cubicBezTo>
                  <a:pt x="16694" y="594"/>
                  <a:pt x="16694" y="564"/>
                  <a:pt x="16724" y="549"/>
                </a:cubicBezTo>
                <a:cubicBezTo>
                  <a:pt x="16754" y="519"/>
                  <a:pt x="16784" y="504"/>
                  <a:pt x="16829" y="504"/>
                </a:cubicBezTo>
                <a:cubicBezTo>
                  <a:pt x="16905" y="504"/>
                  <a:pt x="16965" y="534"/>
                  <a:pt x="17025" y="564"/>
                </a:cubicBezTo>
                <a:cubicBezTo>
                  <a:pt x="17025" y="564"/>
                  <a:pt x="17025" y="564"/>
                  <a:pt x="17025" y="429"/>
                </a:cubicBezTo>
                <a:cubicBezTo>
                  <a:pt x="16980" y="414"/>
                  <a:pt x="16920" y="399"/>
                  <a:pt x="16845" y="399"/>
                </a:cubicBezTo>
                <a:cubicBezTo>
                  <a:pt x="16754" y="399"/>
                  <a:pt x="16694" y="414"/>
                  <a:pt x="16634" y="459"/>
                </a:cubicBezTo>
                <a:cubicBezTo>
                  <a:pt x="16574" y="504"/>
                  <a:pt x="16543" y="564"/>
                  <a:pt x="16543" y="639"/>
                </a:cubicBezTo>
                <a:cubicBezTo>
                  <a:pt x="16543" y="699"/>
                  <a:pt x="16574" y="744"/>
                  <a:pt x="16604" y="789"/>
                </a:cubicBezTo>
                <a:cubicBezTo>
                  <a:pt x="16634" y="819"/>
                  <a:pt x="16679" y="849"/>
                  <a:pt x="16754" y="879"/>
                </a:cubicBezTo>
                <a:cubicBezTo>
                  <a:pt x="16814" y="909"/>
                  <a:pt x="16875" y="939"/>
                  <a:pt x="16890" y="969"/>
                </a:cubicBezTo>
                <a:cubicBezTo>
                  <a:pt x="16920" y="984"/>
                  <a:pt x="16920" y="1014"/>
                  <a:pt x="16920" y="1044"/>
                </a:cubicBezTo>
                <a:cubicBezTo>
                  <a:pt x="16920" y="1118"/>
                  <a:pt x="16875" y="1163"/>
                  <a:pt x="16769" y="1163"/>
                </a:cubicBezTo>
                <a:cubicBezTo>
                  <a:pt x="16679" y="1163"/>
                  <a:pt x="16619" y="1133"/>
                  <a:pt x="16543" y="1073"/>
                </a:cubicBezTo>
                <a:cubicBezTo>
                  <a:pt x="16543" y="1073"/>
                  <a:pt x="16543" y="1073"/>
                  <a:pt x="16543" y="1223"/>
                </a:cubicBezTo>
                <a:cubicBezTo>
                  <a:pt x="16604" y="1253"/>
                  <a:pt x="16679" y="1268"/>
                  <a:pt x="16754" y="1268"/>
                </a:cubicBezTo>
                <a:cubicBezTo>
                  <a:pt x="16860" y="1268"/>
                  <a:pt x="16935" y="1253"/>
                  <a:pt x="16980" y="1208"/>
                </a:cubicBezTo>
                <a:cubicBezTo>
                  <a:pt x="17040" y="1148"/>
                  <a:pt x="17070" y="1103"/>
                  <a:pt x="17070" y="1029"/>
                </a:cubicBezTo>
                <a:close/>
                <a:moveTo>
                  <a:pt x="18015" y="834"/>
                </a:moveTo>
                <a:cubicBezTo>
                  <a:pt x="18015" y="699"/>
                  <a:pt x="17970" y="594"/>
                  <a:pt x="17895" y="504"/>
                </a:cubicBezTo>
                <a:cubicBezTo>
                  <a:pt x="17834" y="429"/>
                  <a:pt x="17729" y="399"/>
                  <a:pt x="17609" y="399"/>
                </a:cubicBezTo>
                <a:cubicBezTo>
                  <a:pt x="17473" y="399"/>
                  <a:pt x="17383" y="429"/>
                  <a:pt x="17308" y="504"/>
                </a:cubicBezTo>
                <a:cubicBezTo>
                  <a:pt x="17217" y="579"/>
                  <a:pt x="17172" y="699"/>
                  <a:pt x="17172" y="849"/>
                </a:cubicBezTo>
                <a:cubicBezTo>
                  <a:pt x="17172" y="969"/>
                  <a:pt x="17217" y="1073"/>
                  <a:pt x="17292" y="1148"/>
                </a:cubicBezTo>
                <a:cubicBezTo>
                  <a:pt x="17368" y="1238"/>
                  <a:pt x="17458" y="1268"/>
                  <a:pt x="17594" y="1268"/>
                </a:cubicBezTo>
                <a:cubicBezTo>
                  <a:pt x="17714" y="1268"/>
                  <a:pt x="17819" y="1238"/>
                  <a:pt x="17895" y="1148"/>
                </a:cubicBezTo>
                <a:cubicBezTo>
                  <a:pt x="17970" y="1073"/>
                  <a:pt x="18015" y="969"/>
                  <a:pt x="18015" y="834"/>
                </a:cubicBezTo>
                <a:close/>
                <a:moveTo>
                  <a:pt x="17865" y="834"/>
                </a:moveTo>
                <a:cubicBezTo>
                  <a:pt x="17865" y="939"/>
                  <a:pt x="17849" y="1014"/>
                  <a:pt x="17804" y="1073"/>
                </a:cubicBezTo>
                <a:cubicBezTo>
                  <a:pt x="17759" y="1133"/>
                  <a:pt x="17684" y="1163"/>
                  <a:pt x="17594" y="1163"/>
                </a:cubicBezTo>
                <a:cubicBezTo>
                  <a:pt x="17518" y="1163"/>
                  <a:pt x="17443" y="1133"/>
                  <a:pt x="17398" y="1073"/>
                </a:cubicBezTo>
                <a:cubicBezTo>
                  <a:pt x="17338" y="1014"/>
                  <a:pt x="17323" y="939"/>
                  <a:pt x="17323" y="834"/>
                </a:cubicBezTo>
                <a:cubicBezTo>
                  <a:pt x="17323" y="729"/>
                  <a:pt x="17338" y="654"/>
                  <a:pt x="17398" y="594"/>
                </a:cubicBezTo>
                <a:cubicBezTo>
                  <a:pt x="17443" y="534"/>
                  <a:pt x="17518" y="504"/>
                  <a:pt x="17594" y="504"/>
                </a:cubicBezTo>
                <a:cubicBezTo>
                  <a:pt x="17684" y="504"/>
                  <a:pt x="17744" y="534"/>
                  <a:pt x="17789" y="594"/>
                </a:cubicBezTo>
                <a:cubicBezTo>
                  <a:pt x="17849" y="654"/>
                  <a:pt x="17865" y="729"/>
                  <a:pt x="17865" y="834"/>
                </a:cubicBezTo>
                <a:close/>
                <a:moveTo>
                  <a:pt x="18580" y="135"/>
                </a:moveTo>
                <a:cubicBezTo>
                  <a:pt x="18580" y="135"/>
                  <a:pt x="18580" y="135"/>
                  <a:pt x="18580" y="135"/>
                </a:cubicBezTo>
                <a:cubicBezTo>
                  <a:pt x="18580" y="15"/>
                  <a:pt x="18580" y="15"/>
                  <a:pt x="18580" y="15"/>
                </a:cubicBezTo>
                <a:cubicBezTo>
                  <a:pt x="18550" y="0"/>
                  <a:pt x="18520" y="0"/>
                  <a:pt x="18476" y="0"/>
                </a:cubicBezTo>
                <a:cubicBezTo>
                  <a:pt x="18416" y="0"/>
                  <a:pt x="18356" y="15"/>
                  <a:pt x="18297" y="60"/>
                </a:cubicBezTo>
                <a:cubicBezTo>
                  <a:pt x="18252" y="120"/>
                  <a:pt x="18222" y="194"/>
                  <a:pt x="18222" y="284"/>
                </a:cubicBezTo>
                <a:cubicBezTo>
                  <a:pt x="18222" y="284"/>
                  <a:pt x="18222" y="284"/>
                  <a:pt x="18222" y="419"/>
                </a:cubicBezTo>
                <a:cubicBezTo>
                  <a:pt x="18222" y="419"/>
                  <a:pt x="18222" y="419"/>
                  <a:pt x="18073" y="419"/>
                </a:cubicBezTo>
                <a:cubicBezTo>
                  <a:pt x="18073" y="419"/>
                  <a:pt x="18073" y="419"/>
                  <a:pt x="18073" y="538"/>
                </a:cubicBezTo>
                <a:cubicBezTo>
                  <a:pt x="18073" y="538"/>
                  <a:pt x="18073" y="538"/>
                  <a:pt x="18222" y="538"/>
                </a:cubicBezTo>
                <a:cubicBezTo>
                  <a:pt x="18222" y="538"/>
                  <a:pt x="18222" y="538"/>
                  <a:pt x="18222" y="1256"/>
                </a:cubicBezTo>
                <a:cubicBezTo>
                  <a:pt x="18222" y="1256"/>
                  <a:pt x="18222" y="1256"/>
                  <a:pt x="18356" y="1256"/>
                </a:cubicBezTo>
                <a:cubicBezTo>
                  <a:pt x="18356" y="1256"/>
                  <a:pt x="18356" y="1256"/>
                  <a:pt x="18356" y="538"/>
                </a:cubicBezTo>
                <a:cubicBezTo>
                  <a:pt x="18356" y="538"/>
                  <a:pt x="18356" y="538"/>
                  <a:pt x="18550" y="538"/>
                </a:cubicBezTo>
                <a:cubicBezTo>
                  <a:pt x="18550" y="538"/>
                  <a:pt x="18550" y="538"/>
                  <a:pt x="18550" y="419"/>
                </a:cubicBezTo>
                <a:cubicBezTo>
                  <a:pt x="18550" y="419"/>
                  <a:pt x="18550" y="419"/>
                  <a:pt x="18356" y="419"/>
                </a:cubicBezTo>
                <a:cubicBezTo>
                  <a:pt x="18356" y="419"/>
                  <a:pt x="18356" y="419"/>
                  <a:pt x="18356" y="284"/>
                </a:cubicBezTo>
                <a:cubicBezTo>
                  <a:pt x="18356" y="179"/>
                  <a:pt x="18401" y="120"/>
                  <a:pt x="18490" y="120"/>
                </a:cubicBezTo>
                <a:cubicBezTo>
                  <a:pt x="18520" y="120"/>
                  <a:pt x="18550" y="120"/>
                  <a:pt x="18580" y="135"/>
                </a:cubicBezTo>
                <a:close/>
                <a:moveTo>
                  <a:pt x="19095" y="1253"/>
                </a:moveTo>
                <a:cubicBezTo>
                  <a:pt x="19095" y="1253"/>
                  <a:pt x="19095" y="1253"/>
                  <a:pt x="19095" y="1253"/>
                </a:cubicBezTo>
                <a:cubicBezTo>
                  <a:pt x="19095" y="1134"/>
                  <a:pt x="19095" y="1134"/>
                  <a:pt x="19095" y="1134"/>
                </a:cubicBezTo>
                <a:cubicBezTo>
                  <a:pt x="19080" y="1149"/>
                  <a:pt x="19050" y="1164"/>
                  <a:pt x="19005" y="1164"/>
                </a:cubicBezTo>
                <a:cubicBezTo>
                  <a:pt x="18960" y="1164"/>
                  <a:pt x="18930" y="1149"/>
                  <a:pt x="18915" y="1119"/>
                </a:cubicBezTo>
                <a:cubicBezTo>
                  <a:pt x="18900" y="1104"/>
                  <a:pt x="18885" y="1059"/>
                  <a:pt x="18885" y="1000"/>
                </a:cubicBezTo>
                <a:cubicBezTo>
                  <a:pt x="18885" y="1000"/>
                  <a:pt x="18885" y="1000"/>
                  <a:pt x="18885" y="537"/>
                </a:cubicBezTo>
                <a:cubicBezTo>
                  <a:pt x="18885" y="537"/>
                  <a:pt x="18885" y="537"/>
                  <a:pt x="19095" y="537"/>
                </a:cubicBezTo>
                <a:cubicBezTo>
                  <a:pt x="19095" y="537"/>
                  <a:pt x="19095" y="537"/>
                  <a:pt x="19095" y="418"/>
                </a:cubicBezTo>
                <a:cubicBezTo>
                  <a:pt x="19095" y="418"/>
                  <a:pt x="19095" y="418"/>
                  <a:pt x="18885" y="418"/>
                </a:cubicBezTo>
                <a:cubicBezTo>
                  <a:pt x="18885" y="418"/>
                  <a:pt x="18885" y="418"/>
                  <a:pt x="18885" y="164"/>
                </a:cubicBezTo>
                <a:cubicBezTo>
                  <a:pt x="18840" y="194"/>
                  <a:pt x="18795" y="194"/>
                  <a:pt x="18750" y="209"/>
                </a:cubicBezTo>
                <a:cubicBezTo>
                  <a:pt x="18750" y="209"/>
                  <a:pt x="18750" y="209"/>
                  <a:pt x="18750" y="418"/>
                </a:cubicBezTo>
                <a:cubicBezTo>
                  <a:pt x="18750" y="418"/>
                  <a:pt x="18750" y="418"/>
                  <a:pt x="18600" y="418"/>
                </a:cubicBezTo>
                <a:cubicBezTo>
                  <a:pt x="18600" y="418"/>
                  <a:pt x="18600" y="418"/>
                  <a:pt x="18600" y="537"/>
                </a:cubicBezTo>
                <a:cubicBezTo>
                  <a:pt x="18600" y="537"/>
                  <a:pt x="18600" y="537"/>
                  <a:pt x="18750" y="537"/>
                </a:cubicBezTo>
                <a:cubicBezTo>
                  <a:pt x="18750" y="537"/>
                  <a:pt x="18750" y="537"/>
                  <a:pt x="18750" y="1029"/>
                </a:cubicBezTo>
                <a:cubicBezTo>
                  <a:pt x="18750" y="1194"/>
                  <a:pt x="18825" y="1268"/>
                  <a:pt x="18975" y="1268"/>
                </a:cubicBezTo>
                <a:cubicBezTo>
                  <a:pt x="19020" y="1268"/>
                  <a:pt x="19065" y="1268"/>
                  <a:pt x="19095" y="1253"/>
                </a:cubicBezTo>
                <a:close/>
                <a:moveTo>
                  <a:pt x="11976" y="4461"/>
                </a:moveTo>
                <a:cubicBezTo>
                  <a:pt x="11976" y="4402"/>
                  <a:pt x="11961" y="4342"/>
                  <a:pt x="11901" y="4297"/>
                </a:cubicBezTo>
                <a:cubicBezTo>
                  <a:pt x="11855" y="4252"/>
                  <a:pt x="11810" y="4237"/>
                  <a:pt x="11734" y="4237"/>
                </a:cubicBezTo>
                <a:cubicBezTo>
                  <a:pt x="11674" y="4237"/>
                  <a:pt x="11613" y="4252"/>
                  <a:pt x="11568" y="4297"/>
                </a:cubicBezTo>
                <a:cubicBezTo>
                  <a:pt x="11522" y="4342"/>
                  <a:pt x="11507" y="4402"/>
                  <a:pt x="11507" y="4461"/>
                </a:cubicBezTo>
                <a:cubicBezTo>
                  <a:pt x="11507" y="4536"/>
                  <a:pt x="11522" y="4581"/>
                  <a:pt x="11568" y="4641"/>
                </a:cubicBezTo>
                <a:cubicBezTo>
                  <a:pt x="11613" y="4686"/>
                  <a:pt x="11674" y="4700"/>
                  <a:pt x="11734" y="4700"/>
                </a:cubicBezTo>
                <a:cubicBezTo>
                  <a:pt x="11810" y="4700"/>
                  <a:pt x="11855" y="4686"/>
                  <a:pt x="11901" y="4641"/>
                </a:cubicBezTo>
                <a:cubicBezTo>
                  <a:pt x="11961" y="4581"/>
                  <a:pt x="11976" y="4536"/>
                  <a:pt x="11976" y="4461"/>
                </a:cubicBezTo>
                <a:close/>
                <a:moveTo>
                  <a:pt x="14926" y="4655"/>
                </a:moveTo>
                <a:cubicBezTo>
                  <a:pt x="14926" y="4655"/>
                  <a:pt x="14926" y="4655"/>
                  <a:pt x="14926" y="4655"/>
                </a:cubicBezTo>
                <a:cubicBezTo>
                  <a:pt x="14926" y="1630"/>
                  <a:pt x="14926" y="1630"/>
                  <a:pt x="14926" y="1630"/>
                </a:cubicBezTo>
                <a:cubicBezTo>
                  <a:pt x="14926" y="1630"/>
                  <a:pt x="14926" y="1630"/>
                  <a:pt x="14566" y="1630"/>
                </a:cubicBezTo>
                <a:cubicBezTo>
                  <a:pt x="14566" y="1630"/>
                  <a:pt x="14566" y="1630"/>
                  <a:pt x="14566" y="3756"/>
                </a:cubicBezTo>
                <a:cubicBezTo>
                  <a:pt x="14566" y="3966"/>
                  <a:pt x="14581" y="4116"/>
                  <a:pt x="14596" y="4206"/>
                </a:cubicBezTo>
                <a:cubicBezTo>
                  <a:pt x="14596" y="4206"/>
                  <a:pt x="14596" y="4206"/>
                  <a:pt x="14581" y="4206"/>
                </a:cubicBezTo>
                <a:cubicBezTo>
                  <a:pt x="14566" y="4161"/>
                  <a:pt x="14521" y="4101"/>
                  <a:pt x="14461" y="4011"/>
                </a:cubicBezTo>
                <a:cubicBezTo>
                  <a:pt x="14461" y="4011"/>
                  <a:pt x="14461" y="4011"/>
                  <a:pt x="12947" y="1630"/>
                </a:cubicBezTo>
                <a:cubicBezTo>
                  <a:pt x="12947" y="1630"/>
                  <a:pt x="12947" y="1630"/>
                  <a:pt x="12497" y="1630"/>
                </a:cubicBezTo>
                <a:cubicBezTo>
                  <a:pt x="12497" y="1630"/>
                  <a:pt x="12497" y="1630"/>
                  <a:pt x="12497" y="4655"/>
                </a:cubicBezTo>
                <a:cubicBezTo>
                  <a:pt x="12497" y="4655"/>
                  <a:pt x="12497" y="4655"/>
                  <a:pt x="12842" y="4655"/>
                </a:cubicBezTo>
                <a:cubicBezTo>
                  <a:pt x="12842" y="4655"/>
                  <a:pt x="12842" y="4655"/>
                  <a:pt x="12842" y="2468"/>
                </a:cubicBezTo>
                <a:cubicBezTo>
                  <a:pt x="12842" y="2259"/>
                  <a:pt x="12842" y="2124"/>
                  <a:pt x="12827" y="2064"/>
                </a:cubicBezTo>
                <a:cubicBezTo>
                  <a:pt x="12827" y="2064"/>
                  <a:pt x="12827" y="2064"/>
                  <a:pt x="12842" y="2064"/>
                </a:cubicBezTo>
                <a:cubicBezTo>
                  <a:pt x="12872" y="2124"/>
                  <a:pt x="12902" y="2199"/>
                  <a:pt x="12932" y="2244"/>
                </a:cubicBezTo>
                <a:cubicBezTo>
                  <a:pt x="12932" y="2244"/>
                  <a:pt x="12932" y="2244"/>
                  <a:pt x="14491" y="4655"/>
                </a:cubicBezTo>
                <a:cubicBezTo>
                  <a:pt x="14491" y="4655"/>
                  <a:pt x="14491" y="4655"/>
                  <a:pt x="14926" y="4655"/>
                </a:cubicBezTo>
                <a:close/>
                <a:moveTo>
                  <a:pt x="17204" y="4655"/>
                </a:moveTo>
                <a:cubicBezTo>
                  <a:pt x="17204" y="4655"/>
                  <a:pt x="17204" y="4655"/>
                  <a:pt x="17204" y="4655"/>
                </a:cubicBezTo>
                <a:cubicBezTo>
                  <a:pt x="17204" y="4344"/>
                  <a:pt x="17204" y="4344"/>
                  <a:pt x="17204" y="4344"/>
                </a:cubicBezTo>
                <a:cubicBezTo>
                  <a:pt x="15960" y="4344"/>
                  <a:pt x="15960" y="4344"/>
                  <a:pt x="15960" y="4344"/>
                </a:cubicBezTo>
                <a:cubicBezTo>
                  <a:pt x="15960" y="3279"/>
                  <a:pt x="15960" y="3279"/>
                  <a:pt x="15960" y="3279"/>
                </a:cubicBezTo>
                <a:cubicBezTo>
                  <a:pt x="17039" y="3279"/>
                  <a:pt x="17039" y="3279"/>
                  <a:pt x="17039" y="3279"/>
                </a:cubicBezTo>
                <a:cubicBezTo>
                  <a:pt x="17039" y="2962"/>
                  <a:pt x="17039" y="2962"/>
                  <a:pt x="17039" y="2962"/>
                </a:cubicBezTo>
                <a:cubicBezTo>
                  <a:pt x="15960" y="2962"/>
                  <a:pt x="15960" y="2962"/>
                  <a:pt x="15960" y="2962"/>
                </a:cubicBezTo>
                <a:cubicBezTo>
                  <a:pt x="15960" y="1960"/>
                  <a:pt x="15960" y="1960"/>
                  <a:pt x="15960" y="1960"/>
                </a:cubicBezTo>
                <a:cubicBezTo>
                  <a:pt x="17128" y="1960"/>
                  <a:pt x="17128" y="1960"/>
                  <a:pt x="17128" y="1960"/>
                </a:cubicBezTo>
                <a:cubicBezTo>
                  <a:pt x="17128" y="1630"/>
                  <a:pt x="17128" y="1630"/>
                  <a:pt x="17128" y="1630"/>
                </a:cubicBezTo>
                <a:cubicBezTo>
                  <a:pt x="15599" y="1630"/>
                  <a:pt x="15599" y="1630"/>
                  <a:pt x="15599" y="1630"/>
                </a:cubicBezTo>
                <a:cubicBezTo>
                  <a:pt x="15599" y="4655"/>
                  <a:pt x="15599" y="4655"/>
                  <a:pt x="15599" y="4655"/>
                </a:cubicBezTo>
                <a:cubicBezTo>
                  <a:pt x="17204" y="4655"/>
                  <a:pt x="17204" y="4655"/>
                  <a:pt x="17204" y="4655"/>
                </a:cubicBezTo>
                <a:close/>
                <a:moveTo>
                  <a:pt x="19614" y="1960"/>
                </a:moveTo>
                <a:cubicBezTo>
                  <a:pt x="19614" y="1960"/>
                  <a:pt x="19614" y="1960"/>
                  <a:pt x="19614" y="1960"/>
                </a:cubicBezTo>
                <a:cubicBezTo>
                  <a:pt x="19614" y="1630"/>
                  <a:pt x="19614" y="1630"/>
                  <a:pt x="19614" y="1630"/>
                </a:cubicBezTo>
                <a:cubicBezTo>
                  <a:pt x="17521" y="1630"/>
                  <a:pt x="17521" y="1630"/>
                  <a:pt x="17521" y="1630"/>
                </a:cubicBezTo>
                <a:cubicBezTo>
                  <a:pt x="17521" y="1960"/>
                  <a:pt x="17521" y="1960"/>
                  <a:pt x="17521" y="1960"/>
                </a:cubicBezTo>
                <a:cubicBezTo>
                  <a:pt x="18403" y="1960"/>
                  <a:pt x="18403" y="1960"/>
                  <a:pt x="18403" y="1960"/>
                </a:cubicBezTo>
                <a:cubicBezTo>
                  <a:pt x="18403" y="4655"/>
                  <a:pt x="18403" y="4655"/>
                  <a:pt x="18403" y="4655"/>
                </a:cubicBezTo>
                <a:cubicBezTo>
                  <a:pt x="18745" y="4655"/>
                  <a:pt x="18745" y="4655"/>
                  <a:pt x="18745" y="4655"/>
                </a:cubicBezTo>
                <a:cubicBezTo>
                  <a:pt x="18745" y="1960"/>
                  <a:pt x="18745" y="1960"/>
                  <a:pt x="18745" y="1960"/>
                </a:cubicBezTo>
                <a:cubicBezTo>
                  <a:pt x="19614" y="1960"/>
                  <a:pt x="19614" y="1960"/>
                  <a:pt x="19614" y="1960"/>
                </a:cubicBezTo>
                <a:close/>
                <a:moveTo>
                  <a:pt x="9756" y="4389"/>
                </a:moveTo>
                <a:cubicBezTo>
                  <a:pt x="9756" y="4389"/>
                  <a:pt x="9756" y="4389"/>
                  <a:pt x="9756" y="4389"/>
                </a:cubicBezTo>
                <a:cubicBezTo>
                  <a:pt x="9756" y="4357"/>
                  <a:pt x="9756" y="4357"/>
                  <a:pt x="9756" y="4357"/>
                </a:cubicBezTo>
                <a:cubicBezTo>
                  <a:pt x="9547" y="4357"/>
                  <a:pt x="9547" y="4357"/>
                  <a:pt x="9547" y="4357"/>
                </a:cubicBezTo>
                <a:cubicBezTo>
                  <a:pt x="9547" y="4389"/>
                  <a:pt x="9547" y="4389"/>
                  <a:pt x="9547" y="4389"/>
                </a:cubicBezTo>
                <a:cubicBezTo>
                  <a:pt x="9635" y="4389"/>
                  <a:pt x="9635" y="4389"/>
                  <a:pt x="9635" y="4389"/>
                </a:cubicBezTo>
                <a:cubicBezTo>
                  <a:pt x="9635" y="4655"/>
                  <a:pt x="9635" y="4655"/>
                  <a:pt x="9635" y="4655"/>
                </a:cubicBezTo>
                <a:cubicBezTo>
                  <a:pt x="9667" y="4655"/>
                  <a:pt x="9667" y="4655"/>
                  <a:pt x="9667" y="4655"/>
                </a:cubicBezTo>
                <a:cubicBezTo>
                  <a:pt x="9667" y="4389"/>
                  <a:pt x="9667" y="4389"/>
                  <a:pt x="9667" y="4389"/>
                </a:cubicBezTo>
                <a:cubicBezTo>
                  <a:pt x="9756" y="4389"/>
                  <a:pt x="9756" y="4389"/>
                  <a:pt x="9756" y="4389"/>
                </a:cubicBezTo>
                <a:close/>
                <a:moveTo>
                  <a:pt x="10099" y="4655"/>
                </a:moveTo>
                <a:cubicBezTo>
                  <a:pt x="10099" y="4655"/>
                  <a:pt x="10099" y="4655"/>
                  <a:pt x="10099" y="4655"/>
                </a:cubicBezTo>
                <a:cubicBezTo>
                  <a:pt x="10099" y="4357"/>
                  <a:pt x="10099" y="4357"/>
                  <a:pt x="10099" y="4357"/>
                </a:cubicBezTo>
                <a:cubicBezTo>
                  <a:pt x="10099" y="4357"/>
                  <a:pt x="10099" y="4357"/>
                  <a:pt x="10054" y="4357"/>
                </a:cubicBezTo>
                <a:cubicBezTo>
                  <a:pt x="10054" y="4357"/>
                  <a:pt x="10054" y="4357"/>
                  <a:pt x="9965" y="4566"/>
                </a:cubicBezTo>
                <a:cubicBezTo>
                  <a:pt x="9950" y="4581"/>
                  <a:pt x="9950" y="4581"/>
                  <a:pt x="9950" y="4596"/>
                </a:cubicBezTo>
                <a:cubicBezTo>
                  <a:pt x="9950" y="4596"/>
                  <a:pt x="9950" y="4596"/>
                  <a:pt x="9950" y="4596"/>
                </a:cubicBezTo>
                <a:cubicBezTo>
                  <a:pt x="9935" y="4596"/>
                  <a:pt x="9935" y="4581"/>
                  <a:pt x="9935" y="4566"/>
                </a:cubicBezTo>
                <a:cubicBezTo>
                  <a:pt x="9935" y="4566"/>
                  <a:pt x="9935" y="4566"/>
                  <a:pt x="9845" y="4357"/>
                </a:cubicBezTo>
                <a:cubicBezTo>
                  <a:pt x="9845" y="4357"/>
                  <a:pt x="9845" y="4357"/>
                  <a:pt x="9800" y="4357"/>
                </a:cubicBezTo>
                <a:cubicBezTo>
                  <a:pt x="9800" y="4357"/>
                  <a:pt x="9800" y="4357"/>
                  <a:pt x="9800" y="4655"/>
                </a:cubicBezTo>
                <a:cubicBezTo>
                  <a:pt x="9800" y="4655"/>
                  <a:pt x="9800" y="4655"/>
                  <a:pt x="9830" y="4655"/>
                </a:cubicBezTo>
                <a:cubicBezTo>
                  <a:pt x="9830" y="4655"/>
                  <a:pt x="9830" y="4655"/>
                  <a:pt x="9830" y="4462"/>
                </a:cubicBezTo>
                <a:cubicBezTo>
                  <a:pt x="9830" y="4432"/>
                  <a:pt x="9830" y="4417"/>
                  <a:pt x="9830" y="4402"/>
                </a:cubicBezTo>
                <a:cubicBezTo>
                  <a:pt x="9830" y="4402"/>
                  <a:pt x="9830" y="4402"/>
                  <a:pt x="9830" y="4402"/>
                </a:cubicBezTo>
                <a:cubicBezTo>
                  <a:pt x="9830" y="4417"/>
                  <a:pt x="9830" y="4432"/>
                  <a:pt x="9830" y="4432"/>
                </a:cubicBezTo>
                <a:cubicBezTo>
                  <a:pt x="9830" y="4432"/>
                  <a:pt x="9830" y="4432"/>
                  <a:pt x="9935" y="4655"/>
                </a:cubicBezTo>
                <a:cubicBezTo>
                  <a:pt x="9935" y="4655"/>
                  <a:pt x="9935" y="4655"/>
                  <a:pt x="9950" y="4655"/>
                </a:cubicBezTo>
                <a:cubicBezTo>
                  <a:pt x="9950" y="4655"/>
                  <a:pt x="9950" y="4655"/>
                  <a:pt x="10054" y="4432"/>
                </a:cubicBezTo>
                <a:cubicBezTo>
                  <a:pt x="10054" y="4432"/>
                  <a:pt x="10054" y="4417"/>
                  <a:pt x="10054" y="4402"/>
                </a:cubicBezTo>
                <a:cubicBezTo>
                  <a:pt x="10054" y="4402"/>
                  <a:pt x="10054" y="4402"/>
                  <a:pt x="10069" y="4402"/>
                </a:cubicBezTo>
                <a:cubicBezTo>
                  <a:pt x="10054" y="4417"/>
                  <a:pt x="10054" y="4447"/>
                  <a:pt x="10054" y="4462"/>
                </a:cubicBezTo>
                <a:cubicBezTo>
                  <a:pt x="10054" y="4462"/>
                  <a:pt x="10054" y="4462"/>
                  <a:pt x="10054" y="4655"/>
                </a:cubicBezTo>
                <a:cubicBezTo>
                  <a:pt x="10054" y="4655"/>
                  <a:pt x="10054" y="4655"/>
                  <a:pt x="10099" y="4655"/>
                </a:cubicBezTo>
                <a:close/>
                <a:moveTo>
                  <a:pt x="19634" y="477"/>
                </a:moveTo>
                <a:cubicBezTo>
                  <a:pt x="19634" y="417"/>
                  <a:pt x="19619" y="371"/>
                  <a:pt x="19573" y="326"/>
                </a:cubicBezTo>
                <a:cubicBezTo>
                  <a:pt x="19528" y="281"/>
                  <a:pt x="19467" y="266"/>
                  <a:pt x="19407" y="266"/>
                </a:cubicBezTo>
                <a:cubicBezTo>
                  <a:pt x="19346" y="266"/>
                  <a:pt x="19301" y="281"/>
                  <a:pt x="19256" y="326"/>
                </a:cubicBezTo>
                <a:cubicBezTo>
                  <a:pt x="19210" y="371"/>
                  <a:pt x="19195" y="417"/>
                  <a:pt x="19195" y="477"/>
                </a:cubicBezTo>
                <a:cubicBezTo>
                  <a:pt x="19195" y="537"/>
                  <a:pt x="19210" y="598"/>
                  <a:pt x="19256" y="643"/>
                </a:cubicBezTo>
                <a:cubicBezTo>
                  <a:pt x="19301" y="673"/>
                  <a:pt x="19346" y="703"/>
                  <a:pt x="19407" y="703"/>
                </a:cubicBezTo>
                <a:cubicBezTo>
                  <a:pt x="19467" y="703"/>
                  <a:pt x="19528" y="673"/>
                  <a:pt x="19573" y="643"/>
                </a:cubicBezTo>
                <a:cubicBezTo>
                  <a:pt x="19619" y="598"/>
                  <a:pt x="19634" y="537"/>
                  <a:pt x="19634" y="477"/>
                </a:cubicBezTo>
                <a:close/>
                <a:moveTo>
                  <a:pt x="19604" y="477"/>
                </a:moveTo>
                <a:cubicBezTo>
                  <a:pt x="19604" y="537"/>
                  <a:pt x="19588" y="583"/>
                  <a:pt x="19543" y="628"/>
                </a:cubicBezTo>
                <a:cubicBezTo>
                  <a:pt x="19513" y="658"/>
                  <a:pt x="19467" y="673"/>
                  <a:pt x="19407" y="673"/>
                </a:cubicBezTo>
                <a:cubicBezTo>
                  <a:pt x="19362" y="673"/>
                  <a:pt x="19316" y="658"/>
                  <a:pt x="19271" y="628"/>
                </a:cubicBezTo>
                <a:cubicBezTo>
                  <a:pt x="19241" y="583"/>
                  <a:pt x="19210" y="537"/>
                  <a:pt x="19210" y="477"/>
                </a:cubicBezTo>
                <a:cubicBezTo>
                  <a:pt x="19210" y="432"/>
                  <a:pt x="19241" y="387"/>
                  <a:pt x="19271" y="341"/>
                </a:cubicBezTo>
                <a:cubicBezTo>
                  <a:pt x="19301" y="311"/>
                  <a:pt x="19362" y="281"/>
                  <a:pt x="19407" y="281"/>
                </a:cubicBezTo>
                <a:cubicBezTo>
                  <a:pt x="19467" y="281"/>
                  <a:pt x="19513" y="311"/>
                  <a:pt x="19543" y="341"/>
                </a:cubicBezTo>
                <a:cubicBezTo>
                  <a:pt x="19588" y="387"/>
                  <a:pt x="19604" y="432"/>
                  <a:pt x="19604" y="477"/>
                </a:cubicBezTo>
                <a:close/>
                <a:moveTo>
                  <a:pt x="19513" y="613"/>
                </a:moveTo>
                <a:cubicBezTo>
                  <a:pt x="19513" y="613"/>
                  <a:pt x="19513" y="613"/>
                  <a:pt x="19513" y="613"/>
                </a:cubicBezTo>
                <a:cubicBezTo>
                  <a:pt x="19483" y="537"/>
                  <a:pt x="19483" y="537"/>
                  <a:pt x="19483" y="537"/>
                </a:cubicBezTo>
                <a:cubicBezTo>
                  <a:pt x="19467" y="507"/>
                  <a:pt x="19452" y="492"/>
                  <a:pt x="19437" y="492"/>
                </a:cubicBezTo>
                <a:cubicBezTo>
                  <a:pt x="19437" y="492"/>
                  <a:pt x="19437" y="492"/>
                  <a:pt x="19437" y="492"/>
                </a:cubicBezTo>
                <a:cubicBezTo>
                  <a:pt x="19452" y="492"/>
                  <a:pt x="19483" y="477"/>
                  <a:pt x="19483" y="462"/>
                </a:cubicBezTo>
                <a:cubicBezTo>
                  <a:pt x="19498" y="447"/>
                  <a:pt x="19513" y="432"/>
                  <a:pt x="19513" y="417"/>
                </a:cubicBezTo>
                <a:cubicBezTo>
                  <a:pt x="19513" y="387"/>
                  <a:pt x="19498" y="371"/>
                  <a:pt x="19483" y="356"/>
                </a:cubicBezTo>
                <a:cubicBezTo>
                  <a:pt x="19467" y="341"/>
                  <a:pt x="19437" y="341"/>
                  <a:pt x="19407" y="341"/>
                </a:cubicBezTo>
                <a:cubicBezTo>
                  <a:pt x="19407" y="341"/>
                  <a:pt x="19407" y="341"/>
                  <a:pt x="19331" y="341"/>
                </a:cubicBezTo>
                <a:cubicBezTo>
                  <a:pt x="19331" y="341"/>
                  <a:pt x="19331" y="341"/>
                  <a:pt x="19331" y="613"/>
                </a:cubicBezTo>
                <a:cubicBezTo>
                  <a:pt x="19331" y="613"/>
                  <a:pt x="19331" y="613"/>
                  <a:pt x="19362" y="613"/>
                </a:cubicBezTo>
                <a:cubicBezTo>
                  <a:pt x="19362" y="613"/>
                  <a:pt x="19362" y="613"/>
                  <a:pt x="19362" y="507"/>
                </a:cubicBezTo>
                <a:cubicBezTo>
                  <a:pt x="19362" y="507"/>
                  <a:pt x="19362" y="507"/>
                  <a:pt x="19392" y="507"/>
                </a:cubicBezTo>
                <a:cubicBezTo>
                  <a:pt x="19407" y="507"/>
                  <a:pt x="19422" y="522"/>
                  <a:pt x="19437" y="552"/>
                </a:cubicBezTo>
                <a:cubicBezTo>
                  <a:pt x="19437" y="552"/>
                  <a:pt x="19437" y="552"/>
                  <a:pt x="19467" y="613"/>
                </a:cubicBezTo>
                <a:cubicBezTo>
                  <a:pt x="19467" y="613"/>
                  <a:pt x="19467" y="613"/>
                  <a:pt x="19513" y="613"/>
                </a:cubicBezTo>
                <a:close/>
                <a:moveTo>
                  <a:pt x="19467" y="417"/>
                </a:moveTo>
                <a:cubicBezTo>
                  <a:pt x="19467" y="447"/>
                  <a:pt x="19452" y="462"/>
                  <a:pt x="19407" y="462"/>
                </a:cubicBezTo>
                <a:cubicBezTo>
                  <a:pt x="19407" y="462"/>
                  <a:pt x="19407" y="462"/>
                  <a:pt x="19362" y="462"/>
                </a:cubicBezTo>
                <a:cubicBezTo>
                  <a:pt x="19362" y="462"/>
                  <a:pt x="19362" y="462"/>
                  <a:pt x="19362" y="371"/>
                </a:cubicBezTo>
                <a:cubicBezTo>
                  <a:pt x="19362" y="371"/>
                  <a:pt x="19362" y="371"/>
                  <a:pt x="19392" y="371"/>
                </a:cubicBezTo>
                <a:cubicBezTo>
                  <a:pt x="19422" y="371"/>
                  <a:pt x="19437" y="371"/>
                  <a:pt x="19452" y="387"/>
                </a:cubicBezTo>
                <a:cubicBezTo>
                  <a:pt x="19467" y="387"/>
                  <a:pt x="19467" y="402"/>
                  <a:pt x="19467" y="417"/>
                </a:cubicBezTo>
                <a:close/>
                <a:moveTo>
                  <a:pt x="6400" y="4449"/>
                </a:moveTo>
                <a:cubicBezTo>
                  <a:pt x="6490" y="4524"/>
                  <a:pt x="6580" y="4569"/>
                  <a:pt x="6685" y="4584"/>
                </a:cubicBezTo>
                <a:cubicBezTo>
                  <a:pt x="6805" y="4599"/>
                  <a:pt x="6940" y="4524"/>
                  <a:pt x="7030" y="4449"/>
                </a:cubicBezTo>
                <a:cubicBezTo>
                  <a:pt x="7106" y="4389"/>
                  <a:pt x="7166" y="4314"/>
                  <a:pt x="7226" y="4239"/>
                </a:cubicBezTo>
                <a:cubicBezTo>
                  <a:pt x="6910" y="3805"/>
                  <a:pt x="6625" y="3101"/>
                  <a:pt x="6400" y="2322"/>
                </a:cubicBezTo>
                <a:cubicBezTo>
                  <a:pt x="6085" y="1258"/>
                  <a:pt x="5799" y="569"/>
                  <a:pt x="5424" y="285"/>
                </a:cubicBezTo>
                <a:cubicBezTo>
                  <a:pt x="5229" y="135"/>
                  <a:pt x="5079" y="120"/>
                  <a:pt x="4959" y="120"/>
                </a:cubicBezTo>
                <a:cubicBezTo>
                  <a:pt x="4793" y="120"/>
                  <a:pt x="4553" y="165"/>
                  <a:pt x="4193" y="345"/>
                </a:cubicBezTo>
                <a:cubicBezTo>
                  <a:pt x="5199" y="1199"/>
                  <a:pt x="5394" y="3700"/>
                  <a:pt x="6400" y="4449"/>
                </a:cubicBezTo>
                <a:close/>
                <a:moveTo>
                  <a:pt x="7673" y="4447"/>
                </a:moveTo>
                <a:cubicBezTo>
                  <a:pt x="7749" y="4387"/>
                  <a:pt x="7809" y="4327"/>
                  <a:pt x="7885" y="4252"/>
                </a:cubicBezTo>
                <a:cubicBezTo>
                  <a:pt x="7824" y="4118"/>
                  <a:pt x="7764" y="3983"/>
                  <a:pt x="7703" y="3818"/>
                </a:cubicBezTo>
                <a:cubicBezTo>
                  <a:pt x="7703" y="3818"/>
                  <a:pt x="7703" y="3818"/>
                  <a:pt x="7703" y="3818"/>
                </a:cubicBezTo>
                <a:cubicBezTo>
                  <a:pt x="7703" y="3818"/>
                  <a:pt x="7703" y="3818"/>
                  <a:pt x="7703" y="3818"/>
                </a:cubicBezTo>
                <a:cubicBezTo>
                  <a:pt x="7628" y="3968"/>
                  <a:pt x="7567" y="4103"/>
                  <a:pt x="7492" y="4207"/>
                </a:cubicBezTo>
                <a:cubicBezTo>
                  <a:pt x="7552" y="4297"/>
                  <a:pt x="7613" y="4387"/>
                  <a:pt x="7673" y="4447"/>
                </a:cubicBezTo>
                <a:close/>
                <a:moveTo>
                  <a:pt x="7821" y="3503"/>
                </a:moveTo>
                <a:cubicBezTo>
                  <a:pt x="7851" y="3608"/>
                  <a:pt x="7911" y="3832"/>
                  <a:pt x="8031" y="4072"/>
                </a:cubicBezTo>
                <a:cubicBezTo>
                  <a:pt x="8361" y="3608"/>
                  <a:pt x="8631" y="2949"/>
                  <a:pt x="8902" y="2216"/>
                </a:cubicBezTo>
                <a:cubicBezTo>
                  <a:pt x="9472" y="554"/>
                  <a:pt x="9847" y="90"/>
                  <a:pt x="10822" y="0"/>
                </a:cubicBezTo>
                <a:cubicBezTo>
                  <a:pt x="10687" y="0"/>
                  <a:pt x="10522" y="0"/>
                  <a:pt x="10357" y="0"/>
                </a:cubicBezTo>
                <a:cubicBezTo>
                  <a:pt x="9277" y="0"/>
                  <a:pt x="8781" y="509"/>
                  <a:pt x="8556" y="1257"/>
                </a:cubicBezTo>
                <a:cubicBezTo>
                  <a:pt x="8241" y="2275"/>
                  <a:pt x="8016" y="2994"/>
                  <a:pt x="7821" y="3503"/>
                </a:cubicBezTo>
                <a:close/>
                <a:moveTo>
                  <a:pt x="4076" y="266"/>
                </a:moveTo>
                <a:cubicBezTo>
                  <a:pt x="4256" y="191"/>
                  <a:pt x="4452" y="146"/>
                  <a:pt x="4662" y="102"/>
                </a:cubicBezTo>
                <a:cubicBezTo>
                  <a:pt x="3730" y="102"/>
                  <a:pt x="3730" y="102"/>
                  <a:pt x="3730" y="102"/>
                </a:cubicBezTo>
                <a:cubicBezTo>
                  <a:pt x="3850" y="131"/>
                  <a:pt x="3970" y="191"/>
                  <a:pt x="4076" y="266"/>
                </a:cubicBezTo>
                <a:close/>
                <a:moveTo>
                  <a:pt x="8348" y="4656"/>
                </a:moveTo>
                <a:cubicBezTo>
                  <a:pt x="8213" y="4641"/>
                  <a:pt x="8107" y="4566"/>
                  <a:pt x="8002" y="4447"/>
                </a:cubicBezTo>
                <a:cubicBezTo>
                  <a:pt x="7942" y="4492"/>
                  <a:pt x="7881" y="4536"/>
                  <a:pt x="7821" y="4566"/>
                </a:cubicBezTo>
                <a:cubicBezTo>
                  <a:pt x="7942" y="4656"/>
                  <a:pt x="8077" y="4700"/>
                  <a:pt x="8348" y="4656"/>
                </a:cubicBezTo>
                <a:close/>
                <a:moveTo>
                  <a:pt x="4033" y="434"/>
                </a:moveTo>
                <a:cubicBezTo>
                  <a:pt x="4018" y="449"/>
                  <a:pt x="4003" y="464"/>
                  <a:pt x="3988" y="479"/>
                </a:cubicBezTo>
                <a:cubicBezTo>
                  <a:pt x="3299" y="884"/>
                  <a:pt x="2429" y="2111"/>
                  <a:pt x="1785" y="4073"/>
                </a:cubicBezTo>
                <a:cubicBezTo>
                  <a:pt x="2145" y="2411"/>
                  <a:pt x="2669" y="914"/>
                  <a:pt x="3928" y="330"/>
                </a:cubicBezTo>
                <a:cubicBezTo>
                  <a:pt x="3898" y="300"/>
                  <a:pt x="3853" y="270"/>
                  <a:pt x="3808" y="240"/>
                </a:cubicBezTo>
                <a:cubicBezTo>
                  <a:pt x="3763" y="195"/>
                  <a:pt x="3628" y="120"/>
                  <a:pt x="3523" y="150"/>
                </a:cubicBezTo>
                <a:cubicBezTo>
                  <a:pt x="3419" y="165"/>
                  <a:pt x="3314" y="210"/>
                  <a:pt x="3269" y="240"/>
                </a:cubicBezTo>
                <a:cubicBezTo>
                  <a:pt x="2279" y="749"/>
                  <a:pt x="1245" y="2441"/>
                  <a:pt x="946" y="4776"/>
                </a:cubicBezTo>
                <a:cubicBezTo>
                  <a:pt x="961" y="4776"/>
                  <a:pt x="976" y="4776"/>
                  <a:pt x="1006" y="4776"/>
                </a:cubicBezTo>
                <a:cubicBezTo>
                  <a:pt x="1021" y="4776"/>
                  <a:pt x="1125" y="4776"/>
                  <a:pt x="1125" y="4776"/>
                </a:cubicBezTo>
                <a:cubicBezTo>
                  <a:pt x="2115" y="4732"/>
                  <a:pt x="2579" y="4237"/>
                  <a:pt x="2804" y="3504"/>
                </a:cubicBezTo>
                <a:cubicBezTo>
                  <a:pt x="3284" y="1977"/>
                  <a:pt x="3763" y="1333"/>
                  <a:pt x="4168" y="988"/>
                </a:cubicBezTo>
                <a:cubicBezTo>
                  <a:pt x="4588" y="2321"/>
                  <a:pt x="4752" y="4657"/>
                  <a:pt x="6026" y="4657"/>
                </a:cubicBezTo>
                <a:cubicBezTo>
                  <a:pt x="6401" y="4657"/>
                  <a:pt x="6401" y="4657"/>
                  <a:pt x="6401" y="4657"/>
                </a:cubicBezTo>
                <a:cubicBezTo>
                  <a:pt x="5037" y="4477"/>
                  <a:pt x="5007" y="1497"/>
                  <a:pt x="4033" y="434"/>
                </a:cubicBezTo>
                <a:close/>
                <a:moveTo>
                  <a:pt x="11494" y="12"/>
                </a:moveTo>
                <a:cubicBezTo>
                  <a:pt x="11224" y="507"/>
                  <a:pt x="10025" y="2680"/>
                  <a:pt x="9440" y="3519"/>
                </a:cubicBezTo>
                <a:cubicBezTo>
                  <a:pt x="9440" y="3519"/>
                  <a:pt x="11164" y="12"/>
                  <a:pt x="11149" y="12"/>
                </a:cubicBezTo>
                <a:cubicBezTo>
                  <a:pt x="10190" y="102"/>
                  <a:pt x="9815" y="552"/>
                  <a:pt x="9245" y="2215"/>
                </a:cubicBezTo>
                <a:cubicBezTo>
                  <a:pt x="8945" y="3084"/>
                  <a:pt x="8571" y="3864"/>
                  <a:pt x="8151" y="4298"/>
                </a:cubicBezTo>
                <a:cubicBezTo>
                  <a:pt x="8256" y="4463"/>
                  <a:pt x="8391" y="4598"/>
                  <a:pt x="8556" y="4643"/>
                </a:cubicBezTo>
                <a:cubicBezTo>
                  <a:pt x="9485" y="4478"/>
                  <a:pt x="10445" y="2755"/>
                  <a:pt x="11989" y="12"/>
                </a:cubicBezTo>
                <a:cubicBezTo>
                  <a:pt x="11989" y="12"/>
                  <a:pt x="11764" y="12"/>
                  <a:pt x="11494" y="12"/>
                </a:cubicBezTo>
                <a:close/>
                <a:moveTo>
                  <a:pt x="0" y="4776"/>
                </a:moveTo>
                <a:cubicBezTo>
                  <a:pt x="0" y="4776"/>
                  <a:pt x="0" y="4776"/>
                  <a:pt x="0" y="4776"/>
                </a:cubicBezTo>
                <a:cubicBezTo>
                  <a:pt x="645" y="4776"/>
                  <a:pt x="645" y="4776"/>
                  <a:pt x="645" y="4776"/>
                </a:cubicBezTo>
                <a:cubicBezTo>
                  <a:pt x="990" y="2124"/>
                  <a:pt x="2309" y="341"/>
                  <a:pt x="3374" y="102"/>
                </a:cubicBezTo>
                <a:cubicBezTo>
                  <a:pt x="3374" y="102"/>
                  <a:pt x="3374" y="102"/>
                  <a:pt x="3284" y="102"/>
                </a:cubicBezTo>
                <a:cubicBezTo>
                  <a:pt x="2189" y="102"/>
                  <a:pt x="675" y="2139"/>
                  <a:pt x="0" y="4776"/>
                </a:cubicBezTo>
                <a:close/>
                <a:moveTo>
                  <a:pt x="6699" y="2273"/>
                </a:moveTo>
                <a:cubicBezTo>
                  <a:pt x="6909" y="2947"/>
                  <a:pt x="7119" y="3562"/>
                  <a:pt x="7359" y="3996"/>
                </a:cubicBezTo>
                <a:cubicBezTo>
                  <a:pt x="7434" y="3846"/>
                  <a:pt x="7509" y="3666"/>
                  <a:pt x="7599" y="3442"/>
                </a:cubicBezTo>
                <a:cubicBezTo>
                  <a:pt x="7224" y="2094"/>
                  <a:pt x="6999" y="102"/>
                  <a:pt x="5829" y="102"/>
                </a:cubicBezTo>
                <a:cubicBezTo>
                  <a:pt x="5259" y="102"/>
                  <a:pt x="5259" y="102"/>
                  <a:pt x="5259" y="102"/>
                </a:cubicBezTo>
                <a:cubicBezTo>
                  <a:pt x="5964" y="236"/>
                  <a:pt x="6264" y="731"/>
                  <a:pt x="6699" y="2273"/>
                </a:cubicBezTo>
                <a:close/>
                <a:moveTo>
                  <a:pt x="7031" y="4675"/>
                </a:moveTo>
                <a:cubicBezTo>
                  <a:pt x="7299" y="4675"/>
                  <a:pt x="7404" y="4630"/>
                  <a:pt x="7523" y="4555"/>
                </a:cubicBezTo>
                <a:cubicBezTo>
                  <a:pt x="7464" y="4509"/>
                  <a:pt x="7404" y="4464"/>
                  <a:pt x="7344" y="4389"/>
                </a:cubicBezTo>
                <a:cubicBezTo>
                  <a:pt x="7195" y="4539"/>
                  <a:pt x="7031" y="4615"/>
                  <a:pt x="6807" y="4645"/>
                </a:cubicBezTo>
                <a:cubicBezTo>
                  <a:pt x="6881" y="4660"/>
                  <a:pt x="6956" y="4675"/>
                  <a:pt x="7031" y="467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89594" tIns="44797" rIns="89594" bIns="4479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96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404040"/>
                  </a:gs>
                  <a:gs pos="100000">
                    <a:srgbClr val="40404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89583" y="5048862"/>
            <a:ext cx="2779645" cy="16020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386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VBA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Office Platform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9585" y="1475461"/>
            <a:ext cx="2784646" cy="2996099"/>
            <a:chOff x="388757" y="1475174"/>
            <a:chExt cx="2785041" cy="2996524"/>
          </a:xfrm>
        </p:grpSpPr>
        <p:grpSp>
          <p:nvGrpSpPr>
            <p:cNvPr id="59" name="Group 58"/>
            <p:cNvGrpSpPr/>
            <p:nvPr/>
          </p:nvGrpSpPr>
          <p:grpSpPr>
            <a:xfrm>
              <a:off x="816630" y="2426981"/>
              <a:ext cx="1985491" cy="2044717"/>
              <a:chOff x="816630" y="2426981"/>
              <a:chExt cx="1985491" cy="2044717"/>
            </a:xfrm>
          </p:grpSpPr>
          <p:sp>
            <p:nvSpPr>
              <p:cNvPr id="77" name="Freeform 9"/>
              <p:cNvSpPr>
                <a:spLocks noChangeAspect="1" noEditPoints="1"/>
              </p:cNvSpPr>
              <p:nvPr/>
            </p:nvSpPr>
            <p:spPr bwMode="black">
              <a:xfrm>
                <a:off x="1962487" y="2426981"/>
                <a:ext cx="781188" cy="770841"/>
              </a:xfrm>
              <a:custGeom>
                <a:avLst/>
                <a:gdLst>
                  <a:gd name="T0" fmla="*/ 0 w 356"/>
                  <a:gd name="T1" fmla="*/ 316 h 352"/>
                  <a:gd name="T2" fmla="*/ 208 w 356"/>
                  <a:gd name="T3" fmla="*/ 0 h 352"/>
                  <a:gd name="T4" fmla="*/ 147 w 356"/>
                  <a:gd name="T5" fmla="*/ 241 h 352"/>
                  <a:gd name="T6" fmla="*/ 102 w 356"/>
                  <a:gd name="T7" fmla="*/ 155 h 352"/>
                  <a:gd name="T8" fmla="*/ 101 w 356"/>
                  <a:gd name="T9" fmla="*/ 148 h 352"/>
                  <a:gd name="T10" fmla="*/ 101 w 356"/>
                  <a:gd name="T11" fmla="*/ 141 h 352"/>
                  <a:gd name="T12" fmla="*/ 100 w 356"/>
                  <a:gd name="T13" fmla="*/ 145 h 352"/>
                  <a:gd name="T14" fmla="*/ 99 w 356"/>
                  <a:gd name="T15" fmla="*/ 152 h 352"/>
                  <a:gd name="T16" fmla="*/ 81 w 356"/>
                  <a:gd name="T17" fmla="*/ 237 h 352"/>
                  <a:gd name="T18" fmla="*/ 32 w 356"/>
                  <a:gd name="T19" fmla="*/ 113 h 352"/>
                  <a:gd name="T20" fmla="*/ 68 w 356"/>
                  <a:gd name="T21" fmla="*/ 194 h 352"/>
                  <a:gd name="T22" fmla="*/ 69 w 356"/>
                  <a:gd name="T23" fmla="*/ 200 h 352"/>
                  <a:gd name="T24" fmla="*/ 69 w 356"/>
                  <a:gd name="T25" fmla="*/ 209 h 352"/>
                  <a:gd name="T26" fmla="*/ 70 w 356"/>
                  <a:gd name="T27" fmla="*/ 205 h 352"/>
                  <a:gd name="T28" fmla="*/ 71 w 356"/>
                  <a:gd name="T29" fmla="*/ 198 h 352"/>
                  <a:gd name="T30" fmla="*/ 90 w 356"/>
                  <a:gd name="T31" fmla="*/ 109 h 352"/>
                  <a:gd name="T32" fmla="*/ 132 w 356"/>
                  <a:gd name="T33" fmla="*/ 196 h 352"/>
                  <a:gd name="T34" fmla="*/ 133 w 356"/>
                  <a:gd name="T35" fmla="*/ 202 h 352"/>
                  <a:gd name="T36" fmla="*/ 134 w 356"/>
                  <a:gd name="T37" fmla="*/ 211 h 352"/>
                  <a:gd name="T38" fmla="*/ 135 w 356"/>
                  <a:gd name="T39" fmla="*/ 207 h 352"/>
                  <a:gd name="T40" fmla="*/ 136 w 356"/>
                  <a:gd name="T41" fmla="*/ 199 h 352"/>
                  <a:gd name="T42" fmla="*/ 152 w 356"/>
                  <a:gd name="T43" fmla="*/ 106 h 352"/>
                  <a:gd name="T44" fmla="*/ 147 w 356"/>
                  <a:gd name="T45" fmla="*/ 241 h 352"/>
                  <a:gd name="T46" fmla="*/ 216 w 356"/>
                  <a:gd name="T47" fmla="*/ 40 h 352"/>
                  <a:gd name="T48" fmla="*/ 324 w 356"/>
                  <a:gd name="T49" fmla="*/ 80 h 352"/>
                  <a:gd name="T50" fmla="*/ 216 w 356"/>
                  <a:gd name="T51" fmla="*/ 96 h 352"/>
                  <a:gd name="T52" fmla="*/ 324 w 356"/>
                  <a:gd name="T53" fmla="*/ 116 h 352"/>
                  <a:gd name="T54" fmla="*/ 216 w 356"/>
                  <a:gd name="T55" fmla="*/ 132 h 352"/>
                  <a:gd name="T56" fmla="*/ 324 w 356"/>
                  <a:gd name="T57" fmla="*/ 152 h 352"/>
                  <a:gd name="T58" fmla="*/ 216 w 356"/>
                  <a:gd name="T59" fmla="*/ 168 h 352"/>
                  <a:gd name="T60" fmla="*/ 324 w 356"/>
                  <a:gd name="T61" fmla="*/ 188 h 352"/>
                  <a:gd name="T62" fmla="*/ 216 w 356"/>
                  <a:gd name="T63" fmla="*/ 204 h 352"/>
                  <a:gd name="T64" fmla="*/ 324 w 356"/>
                  <a:gd name="T65" fmla="*/ 224 h 352"/>
                  <a:gd name="T66" fmla="*/ 216 w 356"/>
                  <a:gd name="T67" fmla="*/ 240 h 352"/>
                  <a:gd name="T68" fmla="*/ 324 w 356"/>
                  <a:gd name="T69" fmla="*/ 260 h 352"/>
                  <a:gd name="T70" fmla="*/ 216 w 356"/>
                  <a:gd name="T71" fmla="*/ 276 h 352"/>
                  <a:gd name="T72" fmla="*/ 348 w 356"/>
                  <a:gd name="T73" fmla="*/ 312 h 352"/>
                  <a:gd name="T74" fmla="*/ 356 w 356"/>
                  <a:gd name="T75" fmla="*/ 4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56" h="352">
                    <a:moveTo>
                      <a:pt x="0" y="36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208" y="352"/>
                      <a:pt x="208" y="352"/>
                      <a:pt x="208" y="352"/>
                    </a:cubicBezTo>
                    <a:cubicBezTo>
                      <a:pt x="208" y="0"/>
                      <a:pt x="208" y="0"/>
                      <a:pt x="208" y="0"/>
                    </a:cubicBezTo>
                    <a:lnTo>
                      <a:pt x="0" y="36"/>
                    </a:lnTo>
                    <a:close/>
                    <a:moveTo>
                      <a:pt x="147" y="241"/>
                    </a:move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4"/>
                      <a:pt x="102" y="153"/>
                      <a:pt x="102" y="152"/>
                    </a:cubicBezTo>
                    <a:cubicBezTo>
                      <a:pt x="102" y="151"/>
                      <a:pt x="102" y="150"/>
                      <a:pt x="101" y="148"/>
                    </a:cubicBezTo>
                    <a:cubicBezTo>
                      <a:pt x="101" y="147"/>
                      <a:pt x="101" y="146"/>
                      <a:pt x="101" y="145"/>
                    </a:cubicBezTo>
                    <a:cubicBezTo>
                      <a:pt x="101" y="143"/>
                      <a:pt x="101" y="142"/>
                      <a:pt x="101" y="141"/>
                    </a:cubicBezTo>
                    <a:cubicBezTo>
                      <a:pt x="100" y="141"/>
                      <a:pt x="100" y="141"/>
                      <a:pt x="100" y="141"/>
                    </a:cubicBezTo>
                    <a:cubicBezTo>
                      <a:pt x="100" y="142"/>
                      <a:pt x="100" y="143"/>
                      <a:pt x="100" y="145"/>
                    </a:cubicBezTo>
                    <a:cubicBezTo>
                      <a:pt x="100" y="146"/>
                      <a:pt x="100" y="147"/>
                      <a:pt x="100" y="149"/>
                    </a:cubicBezTo>
                    <a:cubicBezTo>
                      <a:pt x="100" y="150"/>
                      <a:pt x="99" y="151"/>
                      <a:pt x="99" y="152"/>
                    </a:cubicBezTo>
                    <a:cubicBezTo>
                      <a:pt x="99" y="153"/>
                      <a:pt x="99" y="154"/>
                      <a:pt x="99" y="155"/>
                    </a:cubicBezTo>
                    <a:cubicBezTo>
                      <a:pt x="81" y="237"/>
                      <a:pt x="81" y="237"/>
                      <a:pt x="81" y="237"/>
                    </a:cubicBezTo>
                    <a:cubicBezTo>
                      <a:pt x="56" y="235"/>
                      <a:pt x="56" y="235"/>
                      <a:pt x="56" y="235"/>
                    </a:cubicBezTo>
                    <a:cubicBezTo>
                      <a:pt x="32" y="113"/>
                      <a:pt x="32" y="113"/>
                      <a:pt x="32" y="113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68" y="194"/>
                      <a:pt x="68" y="194"/>
                      <a:pt x="68" y="194"/>
                    </a:cubicBezTo>
                    <a:cubicBezTo>
                      <a:pt x="68" y="195"/>
                      <a:pt x="68" y="196"/>
                      <a:pt x="68" y="197"/>
                    </a:cubicBezTo>
                    <a:cubicBezTo>
                      <a:pt x="69" y="198"/>
                      <a:pt x="69" y="199"/>
                      <a:pt x="69" y="200"/>
                    </a:cubicBezTo>
                    <a:cubicBezTo>
                      <a:pt x="69" y="202"/>
                      <a:pt x="69" y="203"/>
                      <a:pt x="69" y="204"/>
                    </a:cubicBezTo>
                    <a:cubicBezTo>
                      <a:pt x="69" y="206"/>
                      <a:pt x="69" y="207"/>
                      <a:pt x="69" y="209"/>
                    </a:cubicBezTo>
                    <a:cubicBezTo>
                      <a:pt x="70" y="209"/>
                      <a:pt x="70" y="209"/>
                      <a:pt x="70" y="209"/>
                    </a:cubicBezTo>
                    <a:cubicBezTo>
                      <a:pt x="70" y="208"/>
                      <a:pt x="70" y="206"/>
                      <a:pt x="70" y="205"/>
                    </a:cubicBezTo>
                    <a:cubicBezTo>
                      <a:pt x="70" y="204"/>
                      <a:pt x="70" y="203"/>
                      <a:pt x="70" y="202"/>
                    </a:cubicBezTo>
                    <a:cubicBezTo>
                      <a:pt x="71" y="200"/>
                      <a:pt x="71" y="199"/>
                      <a:pt x="71" y="198"/>
                    </a:cubicBezTo>
                    <a:cubicBezTo>
                      <a:pt x="71" y="197"/>
                      <a:pt x="71" y="195"/>
                      <a:pt x="72" y="194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33" y="197"/>
                      <a:pt x="133" y="198"/>
                      <a:pt x="133" y="199"/>
                    </a:cubicBezTo>
                    <a:cubicBezTo>
                      <a:pt x="133" y="200"/>
                      <a:pt x="133" y="201"/>
                      <a:pt x="133" y="202"/>
                    </a:cubicBezTo>
                    <a:cubicBezTo>
                      <a:pt x="134" y="203"/>
                      <a:pt x="134" y="205"/>
                      <a:pt x="134" y="206"/>
                    </a:cubicBezTo>
                    <a:cubicBezTo>
                      <a:pt x="134" y="208"/>
                      <a:pt x="134" y="209"/>
                      <a:pt x="134" y="211"/>
                    </a:cubicBezTo>
                    <a:cubicBezTo>
                      <a:pt x="135" y="211"/>
                      <a:pt x="135" y="211"/>
                      <a:pt x="135" y="211"/>
                    </a:cubicBezTo>
                    <a:cubicBezTo>
                      <a:pt x="135" y="209"/>
                      <a:pt x="135" y="208"/>
                      <a:pt x="135" y="207"/>
                    </a:cubicBezTo>
                    <a:cubicBezTo>
                      <a:pt x="135" y="206"/>
                      <a:pt x="135" y="204"/>
                      <a:pt x="135" y="203"/>
                    </a:cubicBezTo>
                    <a:cubicBezTo>
                      <a:pt x="135" y="202"/>
                      <a:pt x="135" y="201"/>
                      <a:pt x="136" y="199"/>
                    </a:cubicBezTo>
                    <a:cubicBezTo>
                      <a:pt x="136" y="198"/>
                      <a:pt x="136" y="197"/>
                      <a:pt x="136" y="196"/>
                    </a:cubicBezTo>
                    <a:cubicBezTo>
                      <a:pt x="152" y="106"/>
                      <a:pt x="152" y="106"/>
                      <a:pt x="152" y="106"/>
                    </a:cubicBezTo>
                    <a:cubicBezTo>
                      <a:pt x="178" y="104"/>
                      <a:pt x="178" y="104"/>
                      <a:pt x="178" y="104"/>
                    </a:cubicBezTo>
                    <a:lnTo>
                      <a:pt x="147" y="241"/>
                    </a:lnTo>
                    <a:close/>
                    <a:moveTo>
                      <a:pt x="348" y="40"/>
                    </a:moveTo>
                    <a:cubicBezTo>
                      <a:pt x="216" y="40"/>
                      <a:pt x="216" y="40"/>
                      <a:pt x="216" y="40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324" y="80"/>
                      <a:pt x="324" y="80"/>
                      <a:pt x="324" y="80"/>
                    </a:cubicBezTo>
                    <a:cubicBezTo>
                      <a:pt x="324" y="96"/>
                      <a:pt x="324" y="96"/>
                      <a:pt x="324" y="96"/>
                    </a:cubicBezTo>
                    <a:cubicBezTo>
                      <a:pt x="216" y="96"/>
                      <a:pt x="216" y="96"/>
                      <a:pt x="216" y="96"/>
                    </a:cubicBezTo>
                    <a:cubicBezTo>
                      <a:pt x="216" y="116"/>
                      <a:pt x="216" y="116"/>
                      <a:pt x="216" y="116"/>
                    </a:cubicBezTo>
                    <a:cubicBezTo>
                      <a:pt x="324" y="116"/>
                      <a:pt x="324" y="116"/>
                      <a:pt x="324" y="116"/>
                    </a:cubicBezTo>
                    <a:cubicBezTo>
                      <a:pt x="324" y="132"/>
                      <a:pt x="324" y="132"/>
                      <a:pt x="324" y="132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6" y="152"/>
                      <a:pt x="216" y="152"/>
                      <a:pt x="216" y="152"/>
                    </a:cubicBezTo>
                    <a:cubicBezTo>
                      <a:pt x="324" y="152"/>
                      <a:pt x="324" y="152"/>
                      <a:pt x="324" y="152"/>
                    </a:cubicBezTo>
                    <a:cubicBezTo>
                      <a:pt x="324" y="168"/>
                      <a:pt x="324" y="168"/>
                      <a:pt x="324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16" y="188"/>
                      <a:pt x="216" y="188"/>
                      <a:pt x="216" y="188"/>
                    </a:cubicBezTo>
                    <a:cubicBezTo>
                      <a:pt x="324" y="188"/>
                      <a:pt x="324" y="188"/>
                      <a:pt x="324" y="188"/>
                    </a:cubicBezTo>
                    <a:cubicBezTo>
                      <a:pt x="324" y="204"/>
                      <a:pt x="324" y="204"/>
                      <a:pt x="324" y="204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16" y="224"/>
                      <a:pt x="216" y="224"/>
                      <a:pt x="216" y="224"/>
                    </a:cubicBezTo>
                    <a:cubicBezTo>
                      <a:pt x="324" y="224"/>
                      <a:pt x="324" y="224"/>
                      <a:pt x="324" y="224"/>
                    </a:cubicBezTo>
                    <a:cubicBezTo>
                      <a:pt x="324" y="240"/>
                      <a:pt x="324" y="240"/>
                      <a:pt x="324" y="240"/>
                    </a:cubicBezTo>
                    <a:cubicBezTo>
                      <a:pt x="216" y="240"/>
                      <a:pt x="216" y="240"/>
                      <a:pt x="216" y="240"/>
                    </a:cubicBezTo>
                    <a:cubicBezTo>
                      <a:pt x="216" y="260"/>
                      <a:pt x="216" y="260"/>
                      <a:pt x="216" y="260"/>
                    </a:cubicBezTo>
                    <a:cubicBezTo>
                      <a:pt x="324" y="260"/>
                      <a:pt x="324" y="260"/>
                      <a:pt x="324" y="260"/>
                    </a:cubicBezTo>
                    <a:cubicBezTo>
                      <a:pt x="324" y="276"/>
                      <a:pt x="324" y="276"/>
                      <a:pt x="324" y="276"/>
                    </a:cubicBezTo>
                    <a:cubicBezTo>
                      <a:pt x="216" y="276"/>
                      <a:pt x="216" y="276"/>
                      <a:pt x="216" y="276"/>
                    </a:cubicBezTo>
                    <a:cubicBezTo>
                      <a:pt x="216" y="312"/>
                      <a:pt x="216" y="312"/>
                      <a:pt x="216" y="312"/>
                    </a:cubicBezTo>
                    <a:cubicBezTo>
                      <a:pt x="348" y="312"/>
                      <a:pt x="348" y="312"/>
                      <a:pt x="348" y="312"/>
                    </a:cubicBezTo>
                    <a:cubicBezTo>
                      <a:pt x="353" y="312"/>
                      <a:pt x="356" y="309"/>
                      <a:pt x="356" y="305"/>
                    </a:cubicBezTo>
                    <a:cubicBezTo>
                      <a:pt x="356" y="48"/>
                      <a:pt x="356" y="48"/>
                      <a:pt x="356" y="48"/>
                    </a:cubicBezTo>
                    <a:cubicBezTo>
                      <a:pt x="356" y="44"/>
                      <a:pt x="353" y="40"/>
                      <a:pt x="348" y="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 25"/>
              <p:cNvSpPr>
                <a:spLocks noChangeAspect="1" noEditPoints="1"/>
              </p:cNvSpPr>
              <p:nvPr/>
            </p:nvSpPr>
            <p:spPr bwMode="black">
              <a:xfrm>
                <a:off x="1962487" y="3587093"/>
                <a:ext cx="839634" cy="834016"/>
              </a:xfrm>
              <a:custGeom>
                <a:avLst/>
                <a:gdLst>
                  <a:gd name="T0" fmla="*/ 216 w 352"/>
                  <a:gd name="T1" fmla="*/ 36 h 352"/>
                  <a:gd name="T2" fmla="*/ 252 w 352"/>
                  <a:gd name="T3" fmla="*/ 68 h 352"/>
                  <a:gd name="T4" fmla="*/ 216 w 352"/>
                  <a:gd name="T5" fmla="*/ 100 h 352"/>
                  <a:gd name="T6" fmla="*/ 252 w 352"/>
                  <a:gd name="T7" fmla="*/ 112 h 352"/>
                  <a:gd name="T8" fmla="*/ 216 w 352"/>
                  <a:gd name="T9" fmla="*/ 144 h 352"/>
                  <a:gd name="T10" fmla="*/ 252 w 352"/>
                  <a:gd name="T11" fmla="*/ 156 h 352"/>
                  <a:gd name="T12" fmla="*/ 216 w 352"/>
                  <a:gd name="T13" fmla="*/ 188 h 352"/>
                  <a:gd name="T14" fmla="*/ 252 w 352"/>
                  <a:gd name="T15" fmla="*/ 200 h 352"/>
                  <a:gd name="T16" fmla="*/ 216 w 352"/>
                  <a:gd name="T17" fmla="*/ 232 h 352"/>
                  <a:gd name="T18" fmla="*/ 252 w 352"/>
                  <a:gd name="T19" fmla="*/ 244 h 352"/>
                  <a:gd name="T20" fmla="*/ 216 w 352"/>
                  <a:gd name="T21" fmla="*/ 276 h 352"/>
                  <a:gd name="T22" fmla="*/ 344 w 352"/>
                  <a:gd name="T23" fmla="*/ 308 h 352"/>
                  <a:gd name="T24" fmla="*/ 352 w 352"/>
                  <a:gd name="T25" fmla="*/ 44 h 352"/>
                  <a:gd name="T26" fmla="*/ 320 w 352"/>
                  <a:gd name="T27" fmla="*/ 276 h 352"/>
                  <a:gd name="T28" fmla="*/ 264 w 352"/>
                  <a:gd name="T29" fmla="*/ 244 h 352"/>
                  <a:gd name="T30" fmla="*/ 320 w 352"/>
                  <a:gd name="T31" fmla="*/ 276 h 352"/>
                  <a:gd name="T32" fmla="*/ 264 w 352"/>
                  <a:gd name="T33" fmla="*/ 232 h 352"/>
                  <a:gd name="T34" fmla="*/ 320 w 352"/>
                  <a:gd name="T35" fmla="*/ 200 h 352"/>
                  <a:gd name="T36" fmla="*/ 320 w 352"/>
                  <a:gd name="T37" fmla="*/ 188 h 352"/>
                  <a:gd name="T38" fmla="*/ 264 w 352"/>
                  <a:gd name="T39" fmla="*/ 156 h 352"/>
                  <a:gd name="T40" fmla="*/ 320 w 352"/>
                  <a:gd name="T41" fmla="*/ 188 h 352"/>
                  <a:gd name="T42" fmla="*/ 264 w 352"/>
                  <a:gd name="T43" fmla="*/ 144 h 352"/>
                  <a:gd name="T44" fmla="*/ 320 w 352"/>
                  <a:gd name="T45" fmla="*/ 112 h 352"/>
                  <a:gd name="T46" fmla="*/ 320 w 352"/>
                  <a:gd name="T47" fmla="*/ 100 h 352"/>
                  <a:gd name="T48" fmla="*/ 264 w 352"/>
                  <a:gd name="T49" fmla="*/ 68 h 352"/>
                  <a:gd name="T50" fmla="*/ 320 w 352"/>
                  <a:gd name="T51" fmla="*/ 100 h 352"/>
                  <a:gd name="T52" fmla="*/ 0 w 352"/>
                  <a:gd name="T53" fmla="*/ 316 h 352"/>
                  <a:gd name="T54" fmla="*/ 208 w 352"/>
                  <a:gd name="T55" fmla="*/ 0 h 352"/>
                  <a:gd name="T56" fmla="*/ 120 w 352"/>
                  <a:gd name="T57" fmla="*/ 246 h 352"/>
                  <a:gd name="T58" fmla="*/ 100 w 352"/>
                  <a:gd name="T59" fmla="*/ 199 h 352"/>
                  <a:gd name="T60" fmla="*/ 99 w 352"/>
                  <a:gd name="T61" fmla="*/ 194 h 352"/>
                  <a:gd name="T62" fmla="*/ 98 w 352"/>
                  <a:gd name="T63" fmla="*/ 191 h 352"/>
                  <a:gd name="T64" fmla="*/ 97 w 352"/>
                  <a:gd name="T65" fmla="*/ 195 h 352"/>
                  <a:gd name="T66" fmla="*/ 96 w 352"/>
                  <a:gd name="T67" fmla="*/ 200 h 352"/>
                  <a:gd name="T68" fmla="*/ 49 w 352"/>
                  <a:gd name="T69" fmla="*/ 242 h 352"/>
                  <a:gd name="T70" fmla="*/ 52 w 352"/>
                  <a:gd name="T71" fmla="*/ 110 h 352"/>
                  <a:gd name="T72" fmla="*/ 96 w 352"/>
                  <a:gd name="T73" fmla="*/ 148 h 352"/>
                  <a:gd name="T74" fmla="*/ 98 w 352"/>
                  <a:gd name="T75" fmla="*/ 154 h 352"/>
                  <a:gd name="T76" fmla="*/ 99 w 352"/>
                  <a:gd name="T77" fmla="*/ 160 h 352"/>
                  <a:gd name="T78" fmla="*/ 100 w 352"/>
                  <a:gd name="T79" fmla="*/ 158 h 352"/>
                  <a:gd name="T80" fmla="*/ 102 w 352"/>
                  <a:gd name="T81" fmla="*/ 152 h 352"/>
                  <a:gd name="T82" fmla="*/ 121 w 352"/>
                  <a:gd name="T83" fmla="*/ 106 h 352"/>
                  <a:gd name="T84" fmla="*/ 116 w 352"/>
                  <a:gd name="T85" fmla="*/ 175 h 352"/>
                  <a:gd name="T86" fmla="*/ 120 w 352"/>
                  <a:gd name="T87" fmla="*/ 24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2" h="352">
                    <a:moveTo>
                      <a:pt x="344" y="36"/>
                    </a:moveTo>
                    <a:cubicBezTo>
                      <a:pt x="216" y="36"/>
                      <a:pt x="216" y="36"/>
                      <a:pt x="216" y="36"/>
                    </a:cubicBezTo>
                    <a:cubicBezTo>
                      <a:pt x="216" y="68"/>
                      <a:pt x="216" y="68"/>
                      <a:pt x="216" y="68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100"/>
                      <a:pt x="252" y="100"/>
                      <a:pt x="252" y="100"/>
                    </a:cubicBezTo>
                    <a:cubicBezTo>
                      <a:pt x="216" y="100"/>
                      <a:pt x="216" y="100"/>
                      <a:pt x="216" y="100"/>
                    </a:cubicBezTo>
                    <a:cubicBezTo>
                      <a:pt x="216" y="112"/>
                      <a:pt x="216" y="112"/>
                      <a:pt x="216" y="112"/>
                    </a:cubicBezTo>
                    <a:cubicBezTo>
                      <a:pt x="252" y="112"/>
                      <a:pt x="252" y="112"/>
                      <a:pt x="252" y="112"/>
                    </a:cubicBezTo>
                    <a:cubicBezTo>
                      <a:pt x="252" y="144"/>
                      <a:pt x="252" y="144"/>
                      <a:pt x="252" y="144"/>
                    </a:cubicBezTo>
                    <a:cubicBezTo>
                      <a:pt x="216" y="144"/>
                      <a:pt x="216" y="144"/>
                      <a:pt x="216" y="144"/>
                    </a:cubicBezTo>
                    <a:cubicBezTo>
                      <a:pt x="216" y="156"/>
                      <a:pt x="216" y="156"/>
                      <a:pt x="216" y="156"/>
                    </a:cubicBezTo>
                    <a:cubicBezTo>
                      <a:pt x="252" y="156"/>
                      <a:pt x="252" y="156"/>
                      <a:pt x="252" y="156"/>
                    </a:cubicBezTo>
                    <a:cubicBezTo>
                      <a:pt x="252" y="188"/>
                      <a:pt x="252" y="188"/>
                      <a:pt x="252" y="188"/>
                    </a:cubicBezTo>
                    <a:cubicBezTo>
                      <a:pt x="216" y="188"/>
                      <a:pt x="216" y="188"/>
                      <a:pt x="216" y="188"/>
                    </a:cubicBezTo>
                    <a:cubicBezTo>
                      <a:pt x="216" y="200"/>
                      <a:pt x="216" y="200"/>
                      <a:pt x="216" y="200"/>
                    </a:cubicBezTo>
                    <a:cubicBezTo>
                      <a:pt x="252" y="200"/>
                      <a:pt x="252" y="200"/>
                      <a:pt x="252" y="200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6" y="244"/>
                      <a:pt x="216" y="244"/>
                      <a:pt x="216" y="244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2" y="276"/>
                      <a:pt x="252" y="276"/>
                      <a:pt x="252" y="276"/>
                    </a:cubicBezTo>
                    <a:cubicBezTo>
                      <a:pt x="216" y="276"/>
                      <a:pt x="216" y="276"/>
                      <a:pt x="216" y="276"/>
                    </a:cubicBezTo>
                    <a:cubicBezTo>
                      <a:pt x="216" y="308"/>
                      <a:pt x="216" y="308"/>
                      <a:pt x="216" y="308"/>
                    </a:cubicBezTo>
                    <a:cubicBezTo>
                      <a:pt x="344" y="308"/>
                      <a:pt x="344" y="308"/>
                      <a:pt x="344" y="308"/>
                    </a:cubicBezTo>
                    <a:cubicBezTo>
                      <a:pt x="349" y="308"/>
                      <a:pt x="352" y="303"/>
                      <a:pt x="352" y="300"/>
                    </a:cubicBezTo>
                    <a:cubicBezTo>
                      <a:pt x="352" y="44"/>
                      <a:pt x="352" y="44"/>
                      <a:pt x="352" y="44"/>
                    </a:cubicBezTo>
                    <a:cubicBezTo>
                      <a:pt x="352" y="39"/>
                      <a:pt x="345" y="36"/>
                      <a:pt x="344" y="36"/>
                    </a:cubicBezTo>
                    <a:close/>
                    <a:moveTo>
                      <a:pt x="320" y="276"/>
                    </a:moveTo>
                    <a:cubicBezTo>
                      <a:pt x="264" y="276"/>
                      <a:pt x="264" y="276"/>
                      <a:pt x="264" y="276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lnTo>
                      <a:pt x="320" y="276"/>
                    </a:lnTo>
                    <a:close/>
                    <a:moveTo>
                      <a:pt x="320" y="232"/>
                    </a:moveTo>
                    <a:cubicBezTo>
                      <a:pt x="264" y="232"/>
                      <a:pt x="264" y="232"/>
                      <a:pt x="264" y="23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320" y="200"/>
                      <a:pt x="320" y="200"/>
                      <a:pt x="320" y="200"/>
                    </a:cubicBezTo>
                    <a:lnTo>
                      <a:pt x="320" y="232"/>
                    </a:lnTo>
                    <a:close/>
                    <a:moveTo>
                      <a:pt x="320" y="188"/>
                    </a:moveTo>
                    <a:cubicBezTo>
                      <a:pt x="264" y="188"/>
                      <a:pt x="264" y="188"/>
                      <a:pt x="264" y="188"/>
                    </a:cubicBezTo>
                    <a:cubicBezTo>
                      <a:pt x="264" y="156"/>
                      <a:pt x="264" y="156"/>
                      <a:pt x="264" y="156"/>
                    </a:cubicBezTo>
                    <a:cubicBezTo>
                      <a:pt x="320" y="156"/>
                      <a:pt x="320" y="156"/>
                      <a:pt x="320" y="156"/>
                    </a:cubicBezTo>
                    <a:lnTo>
                      <a:pt x="320" y="188"/>
                    </a:lnTo>
                    <a:close/>
                    <a:moveTo>
                      <a:pt x="320" y="144"/>
                    </a:moveTo>
                    <a:cubicBezTo>
                      <a:pt x="264" y="144"/>
                      <a:pt x="264" y="144"/>
                      <a:pt x="264" y="144"/>
                    </a:cubicBezTo>
                    <a:cubicBezTo>
                      <a:pt x="264" y="112"/>
                      <a:pt x="264" y="112"/>
                      <a:pt x="264" y="112"/>
                    </a:cubicBezTo>
                    <a:cubicBezTo>
                      <a:pt x="320" y="112"/>
                      <a:pt x="320" y="112"/>
                      <a:pt x="320" y="112"/>
                    </a:cubicBezTo>
                    <a:lnTo>
                      <a:pt x="320" y="144"/>
                    </a:lnTo>
                    <a:close/>
                    <a:moveTo>
                      <a:pt x="320" y="100"/>
                    </a:moveTo>
                    <a:cubicBezTo>
                      <a:pt x="264" y="100"/>
                      <a:pt x="264" y="100"/>
                      <a:pt x="264" y="100"/>
                    </a:cubicBezTo>
                    <a:cubicBezTo>
                      <a:pt x="264" y="68"/>
                      <a:pt x="264" y="68"/>
                      <a:pt x="264" y="68"/>
                    </a:cubicBezTo>
                    <a:cubicBezTo>
                      <a:pt x="320" y="68"/>
                      <a:pt x="320" y="68"/>
                      <a:pt x="320" y="68"/>
                    </a:cubicBezTo>
                    <a:lnTo>
                      <a:pt x="320" y="100"/>
                    </a:lnTo>
                    <a:close/>
                    <a:moveTo>
                      <a:pt x="0" y="36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208" y="352"/>
                      <a:pt x="208" y="352"/>
                      <a:pt x="208" y="352"/>
                    </a:cubicBezTo>
                    <a:cubicBezTo>
                      <a:pt x="208" y="0"/>
                      <a:pt x="208" y="0"/>
                      <a:pt x="208" y="0"/>
                    </a:cubicBezTo>
                    <a:lnTo>
                      <a:pt x="0" y="36"/>
                    </a:lnTo>
                    <a:close/>
                    <a:moveTo>
                      <a:pt x="120" y="246"/>
                    </a:moveTo>
                    <a:cubicBezTo>
                      <a:pt x="101" y="200"/>
                      <a:pt x="101" y="200"/>
                      <a:pt x="101" y="200"/>
                    </a:cubicBezTo>
                    <a:cubicBezTo>
                      <a:pt x="101" y="200"/>
                      <a:pt x="100" y="199"/>
                      <a:pt x="100" y="199"/>
                    </a:cubicBezTo>
                    <a:cubicBezTo>
                      <a:pt x="100" y="198"/>
                      <a:pt x="100" y="197"/>
                      <a:pt x="100" y="197"/>
                    </a:cubicBezTo>
                    <a:cubicBezTo>
                      <a:pt x="100" y="196"/>
                      <a:pt x="99" y="195"/>
                      <a:pt x="99" y="194"/>
                    </a:cubicBezTo>
                    <a:cubicBezTo>
                      <a:pt x="99" y="193"/>
                      <a:pt x="99" y="192"/>
                      <a:pt x="99" y="191"/>
                    </a:cubicBezTo>
                    <a:cubicBezTo>
                      <a:pt x="98" y="191"/>
                      <a:pt x="98" y="191"/>
                      <a:pt x="98" y="191"/>
                    </a:cubicBezTo>
                    <a:cubicBezTo>
                      <a:pt x="98" y="191"/>
                      <a:pt x="98" y="192"/>
                      <a:pt x="98" y="193"/>
                    </a:cubicBezTo>
                    <a:cubicBezTo>
                      <a:pt x="98" y="193"/>
                      <a:pt x="97" y="194"/>
                      <a:pt x="97" y="195"/>
                    </a:cubicBezTo>
                    <a:cubicBezTo>
                      <a:pt x="97" y="196"/>
                      <a:pt x="97" y="196"/>
                      <a:pt x="97" y="197"/>
                    </a:cubicBezTo>
                    <a:cubicBezTo>
                      <a:pt x="96" y="198"/>
                      <a:pt x="96" y="199"/>
                      <a:pt x="96" y="200"/>
                    </a:cubicBezTo>
                    <a:cubicBezTo>
                      <a:pt x="77" y="243"/>
                      <a:pt x="77" y="243"/>
                      <a:pt x="77" y="243"/>
                    </a:cubicBezTo>
                    <a:cubicBezTo>
                      <a:pt x="49" y="242"/>
                      <a:pt x="49" y="242"/>
                      <a:pt x="49" y="242"/>
                    </a:cubicBezTo>
                    <a:cubicBezTo>
                      <a:pt x="82" y="176"/>
                      <a:pt x="82" y="176"/>
                      <a:pt x="82" y="176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96" y="148"/>
                      <a:pt x="96" y="148"/>
                      <a:pt x="96" y="148"/>
                    </a:cubicBezTo>
                    <a:cubicBezTo>
                      <a:pt x="96" y="149"/>
                      <a:pt x="97" y="150"/>
                      <a:pt x="97" y="151"/>
                    </a:cubicBezTo>
                    <a:cubicBezTo>
                      <a:pt x="97" y="152"/>
                      <a:pt x="98" y="153"/>
                      <a:pt x="98" y="154"/>
                    </a:cubicBezTo>
                    <a:cubicBezTo>
                      <a:pt x="98" y="155"/>
                      <a:pt x="98" y="156"/>
                      <a:pt x="99" y="157"/>
                    </a:cubicBezTo>
                    <a:cubicBezTo>
                      <a:pt x="99" y="158"/>
                      <a:pt x="99" y="159"/>
                      <a:pt x="99" y="160"/>
                    </a:cubicBezTo>
                    <a:cubicBezTo>
                      <a:pt x="100" y="160"/>
                      <a:pt x="100" y="160"/>
                      <a:pt x="100" y="160"/>
                    </a:cubicBezTo>
                    <a:cubicBezTo>
                      <a:pt x="100" y="159"/>
                      <a:pt x="100" y="159"/>
                      <a:pt x="100" y="158"/>
                    </a:cubicBezTo>
                    <a:cubicBezTo>
                      <a:pt x="100" y="157"/>
                      <a:pt x="101" y="156"/>
                      <a:pt x="101" y="155"/>
                    </a:cubicBezTo>
                    <a:cubicBezTo>
                      <a:pt x="101" y="154"/>
                      <a:pt x="102" y="153"/>
                      <a:pt x="102" y="152"/>
                    </a:cubicBezTo>
                    <a:cubicBezTo>
                      <a:pt x="102" y="151"/>
                      <a:pt x="103" y="149"/>
                      <a:pt x="103" y="148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51" y="104"/>
                      <a:pt x="151" y="104"/>
                      <a:pt x="151" y="104"/>
                    </a:cubicBezTo>
                    <a:cubicBezTo>
                      <a:pt x="116" y="175"/>
                      <a:pt x="116" y="175"/>
                      <a:pt x="116" y="175"/>
                    </a:cubicBezTo>
                    <a:cubicBezTo>
                      <a:pt x="152" y="248"/>
                      <a:pt x="152" y="248"/>
                      <a:pt x="152" y="248"/>
                    </a:cubicBezTo>
                    <a:lnTo>
                      <a:pt x="120" y="24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 29"/>
              <p:cNvSpPr>
                <a:spLocks noChangeAspect="1" noEditPoints="1"/>
              </p:cNvSpPr>
              <p:nvPr/>
            </p:nvSpPr>
            <p:spPr bwMode="black">
              <a:xfrm>
                <a:off x="816630" y="3587093"/>
                <a:ext cx="899499" cy="884605"/>
              </a:xfrm>
              <a:custGeom>
                <a:avLst/>
                <a:gdLst>
                  <a:gd name="T0" fmla="*/ 118 w 356"/>
                  <a:gd name="T1" fmla="*/ 135 h 352"/>
                  <a:gd name="T2" fmla="*/ 102 w 356"/>
                  <a:gd name="T3" fmla="*/ 130 h 352"/>
                  <a:gd name="T4" fmla="*/ 92 w 356"/>
                  <a:gd name="T5" fmla="*/ 171 h 352"/>
                  <a:gd name="T6" fmla="*/ 102 w 356"/>
                  <a:gd name="T7" fmla="*/ 173 h 352"/>
                  <a:gd name="T8" fmla="*/ 118 w 356"/>
                  <a:gd name="T9" fmla="*/ 168 h 352"/>
                  <a:gd name="T10" fmla="*/ 123 w 356"/>
                  <a:gd name="T11" fmla="*/ 151 h 352"/>
                  <a:gd name="T12" fmla="*/ 0 w 356"/>
                  <a:gd name="T13" fmla="*/ 36 h 352"/>
                  <a:gd name="T14" fmla="*/ 208 w 356"/>
                  <a:gd name="T15" fmla="*/ 352 h 352"/>
                  <a:gd name="T16" fmla="*/ 0 w 356"/>
                  <a:gd name="T17" fmla="*/ 36 h 352"/>
                  <a:gd name="T18" fmla="*/ 149 w 356"/>
                  <a:gd name="T19" fmla="*/ 169 h 352"/>
                  <a:gd name="T20" fmla="*/ 140 w 356"/>
                  <a:gd name="T21" fmla="*/ 184 h 352"/>
                  <a:gd name="T22" fmla="*/ 124 w 356"/>
                  <a:gd name="T23" fmla="*/ 194 h 352"/>
                  <a:gd name="T24" fmla="*/ 104 w 356"/>
                  <a:gd name="T25" fmla="*/ 197 h 352"/>
                  <a:gd name="T26" fmla="*/ 92 w 356"/>
                  <a:gd name="T27" fmla="*/ 244 h 352"/>
                  <a:gd name="T28" fmla="*/ 68 w 356"/>
                  <a:gd name="T29" fmla="*/ 108 h 352"/>
                  <a:gd name="T30" fmla="*/ 126 w 356"/>
                  <a:gd name="T31" fmla="*/ 107 h 352"/>
                  <a:gd name="T32" fmla="*/ 150 w 356"/>
                  <a:gd name="T33" fmla="*/ 129 h 352"/>
                  <a:gd name="T34" fmla="*/ 152 w 356"/>
                  <a:gd name="T35" fmla="*/ 159 h 352"/>
                  <a:gd name="T36" fmla="*/ 111 w 356"/>
                  <a:gd name="T37" fmla="*/ 131 h 352"/>
                  <a:gd name="T38" fmla="*/ 92 w 356"/>
                  <a:gd name="T39" fmla="*/ 131 h 352"/>
                  <a:gd name="T40" fmla="*/ 94 w 356"/>
                  <a:gd name="T41" fmla="*/ 173 h 352"/>
                  <a:gd name="T42" fmla="*/ 111 w 356"/>
                  <a:gd name="T43" fmla="*/ 172 h 352"/>
                  <a:gd name="T44" fmla="*/ 122 w 356"/>
                  <a:gd name="T45" fmla="*/ 161 h 352"/>
                  <a:gd name="T46" fmla="*/ 122 w 356"/>
                  <a:gd name="T47" fmla="*/ 142 h 352"/>
                  <a:gd name="T48" fmla="*/ 122 w 356"/>
                  <a:gd name="T49" fmla="*/ 142 h 352"/>
                  <a:gd name="T50" fmla="*/ 111 w 356"/>
                  <a:gd name="T51" fmla="*/ 131 h 352"/>
                  <a:gd name="T52" fmla="*/ 92 w 356"/>
                  <a:gd name="T53" fmla="*/ 131 h 352"/>
                  <a:gd name="T54" fmla="*/ 94 w 356"/>
                  <a:gd name="T55" fmla="*/ 173 h 352"/>
                  <a:gd name="T56" fmla="*/ 111 w 356"/>
                  <a:gd name="T57" fmla="*/ 172 h 352"/>
                  <a:gd name="T58" fmla="*/ 122 w 356"/>
                  <a:gd name="T59" fmla="*/ 161 h 352"/>
                  <a:gd name="T60" fmla="*/ 122 w 356"/>
                  <a:gd name="T61" fmla="*/ 142 h 352"/>
                  <a:gd name="T62" fmla="*/ 216 w 356"/>
                  <a:gd name="T63" fmla="*/ 52 h 352"/>
                  <a:gd name="T64" fmla="*/ 244 w 356"/>
                  <a:gd name="T65" fmla="*/ 92 h 352"/>
                  <a:gd name="T66" fmla="*/ 292 w 356"/>
                  <a:gd name="T67" fmla="*/ 140 h 352"/>
                  <a:gd name="T68" fmla="*/ 216 w 356"/>
                  <a:gd name="T69" fmla="*/ 179 h 352"/>
                  <a:gd name="T70" fmla="*/ 320 w 356"/>
                  <a:gd name="T71" fmla="*/ 212 h 352"/>
                  <a:gd name="T72" fmla="*/ 216 w 356"/>
                  <a:gd name="T73" fmla="*/ 228 h 352"/>
                  <a:gd name="T74" fmla="*/ 320 w 356"/>
                  <a:gd name="T75" fmla="*/ 248 h 352"/>
                  <a:gd name="T76" fmla="*/ 216 w 356"/>
                  <a:gd name="T77" fmla="*/ 264 h 352"/>
                  <a:gd name="T78" fmla="*/ 348 w 356"/>
                  <a:gd name="T79" fmla="*/ 300 h 352"/>
                  <a:gd name="T80" fmla="*/ 356 w 356"/>
                  <a:gd name="T81" fmla="*/ 60 h 352"/>
                  <a:gd name="T82" fmla="*/ 252 w 356"/>
                  <a:gd name="T83" fmla="*/ 132 h 352"/>
                  <a:gd name="T84" fmla="*/ 300 w 356"/>
                  <a:gd name="T85" fmla="*/ 13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6" h="352">
                    <a:moveTo>
                      <a:pt x="122" y="142"/>
                    </a:moveTo>
                    <a:cubicBezTo>
                      <a:pt x="121" y="139"/>
                      <a:pt x="120" y="137"/>
                      <a:pt x="118" y="135"/>
                    </a:cubicBezTo>
                    <a:cubicBezTo>
                      <a:pt x="116" y="133"/>
                      <a:pt x="114" y="132"/>
                      <a:pt x="111" y="131"/>
                    </a:cubicBezTo>
                    <a:cubicBezTo>
                      <a:pt x="109" y="130"/>
                      <a:pt x="105" y="130"/>
                      <a:pt x="102" y="130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105" y="173"/>
                      <a:pt x="109" y="173"/>
                      <a:pt x="111" y="172"/>
                    </a:cubicBezTo>
                    <a:cubicBezTo>
                      <a:pt x="114" y="171"/>
                      <a:pt x="116" y="170"/>
                      <a:pt x="118" y="168"/>
                    </a:cubicBezTo>
                    <a:cubicBezTo>
                      <a:pt x="120" y="166"/>
                      <a:pt x="121" y="164"/>
                      <a:pt x="122" y="161"/>
                    </a:cubicBezTo>
                    <a:cubicBezTo>
                      <a:pt x="123" y="158"/>
                      <a:pt x="123" y="155"/>
                      <a:pt x="123" y="151"/>
                    </a:cubicBezTo>
                    <a:cubicBezTo>
                      <a:pt x="123" y="147"/>
                      <a:pt x="123" y="144"/>
                      <a:pt x="122" y="142"/>
                    </a:cubicBezTo>
                    <a:close/>
                    <a:moveTo>
                      <a:pt x="0" y="36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208" y="352"/>
                      <a:pt x="208" y="352"/>
                      <a:pt x="208" y="352"/>
                    </a:cubicBezTo>
                    <a:cubicBezTo>
                      <a:pt x="208" y="0"/>
                      <a:pt x="208" y="0"/>
                      <a:pt x="208" y="0"/>
                    </a:cubicBezTo>
                    <a:lnTo>
                      <a:pt x="0" y="36"/>
                    </a:lnTo>
                    <a:close/>
                    <a:moveTo>
                      <a:pt x="152" y="159"/>
                    </a:moveTo>
                    <a:cubicBezTo>
                      <a:pt x="151" y="163"/>
                      <a:pt x="150" y="166"/>
                      <a:pt x="149" y="169"/>
                    </a:cubicBezTo>
                    <a:cubicBezTo>
                      <a:pt x="148" y="172"/>
                      <a:pt x="147" y="174"/>
                      <a:pt x="145" y="177"/>
                    </a:cubicBezTo>
                    <a:cubicBezTo>
                      <a:pt x="144" y="179"/>
                      <a:pt x="142" y="182"/>
                      <a:pt x="140" y="184"/>
                    </a:cubicBezTo>
                    <a:cubicBezTo>
                      <a:pt x="137" y="186"/>
                      <a:pt x="135" y="188"/>
                      <a:pt x="132" y="190"/>
                    </a:cubicBezTo>
                    <a:cubicBezTo>
                      <a:pt x="130" y="192"/>
                      <a:pt x="127" y="193"/>
                      <a:pt x="124" y="194"/>
                    </a:cubicBezTo>
                    <a:cubicBezTo>
                      <a:pt x="121" y="195"/>
                      <a:pt x="118" y="196"/>
                      <a:pt x="115" y="197"/>
                    </a:cubicBezTo>
                    <a:cubicBezTo>
                      <a:pt x="111" y="197"/>
                      <a:pt x="108" y="197"/>
                      <a:pt x="104" y="197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8" y="108"/>
                      <a:pt x="68" y="108"/>
                      <a:pt x="68" y="108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4" y="105"/>
                      <a:pt x="121" y="106"/>
                      <a:pt x="126" y="107"/>
                    </a:cubicBezTo>
                    <a:cubicBezTo>
                      <a:pt x="132" y="109"/>
                      <a:pt x="137" y="111"/>
                      <a:pt x="141" y="115"/>
                    </a:cubicBezTo>
                    <a:cubicBezTo>
                      <a:pt x="145" y="119"/>
                      <a:pt x="148" y="123"/>
                      <a:pt x="150" y="129"/>
                    </a:cubicBezTo>
                    <a:cubicBezTo>
                      <a:pt x="152" y="135"/>
                      <a:pt x="153" y="142"/>
                      <a:pt x="153" y="149"/>
                    </a:cubicBezTo>
                    <a:cubicBezTo>
                      <a:pt x="153" y="153"/>
                      <a:pt x="152" y="156"/>
                      <a:pt x="152" y="159"/>
                    </a:cubicBezTo>
                    <a:close/>
                    <a:moveTo>
                      <a:pt x="118" y="135"/>
                    </a:moveTo>
                    <a:cubicBezTo>
                      <a:pt x="116" y="133"/>
                      <a:pt x="114" y="132"/>
                      <a:pt x="111" y="131"/>
                    </a:cubicBezTo>
                    <a:cubicBezTo>
                      <a:pt x="109" y="130"/>
                      <a:pt x="105" y="130"/>
                      <a:pt x="102" y="130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105" y="173"/>
                      <a:pt x="109" y="173"/>
                      <a:pt x="111" y="172"/>
                    </a:cubicBezTo>
                    <a:cubicBezTo>
                      <a:pt x="114" y="171"/>
                      <a:pt x="116" y="170"/>
                      <a:pt x="118" y="168"/>
                    </a:cubicBezTo>
                    <a:cubicBezTo>
                      <a:pt x="120" y="166"/>
                      <a:pt x="121" y="164"/>
                      <a:pt x="122" y="161"/>
                    </a:cubicBezTo>
                    <a:cubicBezTo>
                      <a:pt x="123" y="158"/>
                      <a:pt x="123" y="155"/>
                      <a:pt x="123" y="151"/>
                    </a:cubicBezTo>
                    <a:cubicBezTo>
                      <a:pt x="123" y="147"/>
                      <a:pt x="123" y="144"/>
                      <a:pt x="122" y="142"/>
                    </a:cubicBezTo>
                    <a:cubicBezTo>
                      <a:pt x="121" y="139"/>
                      <a:pt x="120" y="137"/>
                      <a:pt x="118" y="135"/>
                    </a:cubicBezTo>
                    <a:close/>
                    <a:moveTo>
                      <a:pt x="122" y="142"/>
                    </a:moveTo>
                    <a:cubicBezTo>
                      <a:pt x="121" y="139"/>
                      <a:pt x="120" y="137"/>
                      <a:pt x="118" y="135"/>
                    </a:cubicBezTo>
                    <a:cubicBezTo>
                      <a:pt x="116" y="133"/>
                      <a:pt x="114" y="132"/>
                      <a:pt x="111" y="131"/>
                    </a:cubicBezTo>
                    <a:cubicBezTo>
                      <a:pt x="109" y="130"/>
                      <a:pt x="105" y="130"/>
                      <a:pt x="102" y="130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105" y="173"/>
                      <a:pt x="109" y="173"/>
                      <a:pt x="111" y="172"/>
                    </a:cubicBezTo>
                    <a:cubicBezTo>
                      <a:pt x="114" y="171"/>
                      <a:pt x="116" y="170"/>
                      <a:pt x="118" y="168"/>
                    </a:cubicBezTo>
                    <a:cubicBezTo>
                      <a:pt x="120" y="166"/>
                      <a:pt x="121" y="164"/>
                      <a:pt x="122" y="161"/>
                    </a:cubicBezTo>
                    <a:cubicBezTo>
                      <a:pt x="123" y="158"/>
                      <a:pt x="123" y="155"/>
                      <a:pt x="123" y="151"/>
                    </a:cubicBezTo>
                    <a:cubicBezTo>
                      <a:pt x="123" y="147"/>
                      <a:pt x="123" y="144"/>
                      <a:pt x="122" y="142"/>
                    </a:cubicBezTo>
                    <a:close/>
                    <a:moveTo>
                      <a:pt x="348" y="52"/>
                    </a:moveTo>
                    <a:cubicBezTo>
                      <a:pt x="216" y="52"/>
                      <a:pt x="216" y="52"/>
                      <a:pt x="216" y="52"/>
                    </a:cubicBezTo>
                    <a:cubicBezTo>
                      <a:pt x="216" y="101"/>
                      <a:pt x="216" y="101"/>
                      <a:pt x="216" y="101"/>
                    </a:cubicBezTo>
                    <a:cubicBezTo>
                      <a:pt x="224" y="95"/>
                      <a:pt x="234" y="92"/>
                      <a:pt x="244" y="92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92" y="140"/>
                      <a:pt x="292" y="140"/>
                      <a:pt x="292" y="140"/>
                    </a:cubicBezTo>
                    <a:cubicBezTo>
                      <a:pt x="292" y="167"/>
                      <a:pt x="271" y="188"/>
                      <a:pt x="244" y="188"/>
                    </a:cubicBezTo>
                    <a:cubicBezTo>
                      <a:pt x="234" y="188"/>
                      <a:pt x="224" y="185"/>
                      <a:pt x="216" y="179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20" y="228"/>
                      <a:pt x="320" y="228"/>
                      <a:pt x="320" y="228"/>
                    </a:cubicBezTo>
                    <a:cubicBezTo>
                      <a:pt x="216" y="228"/>
                      <a:pt x="216" y="228"/>
                      <a:pt x="216" y="228"/>
                    </a:cubicBezTo>
                    <a:cubicBezTo>
                      <a:pt x="216" y="248"/>
                      <a:pt x="216" y="248"/>
                      <a:pt x="216" y="248"/>
                    </a:cubicBezTo>
                    <a:cubicBezTo>
                      <a:pt x="320" y="248"/>
                      <a:pt x="320" y="248"/>
                      <a:pt x="320" y="248"/>
                    </a:cubicBezTo>
                    <a:cubicBezTo>
                      <a:pt x="320" y="264"/>
                      <a:pt x="320" y="264"/>
                      <a:pt x="320" y="264"/>
                    </a:cubicBezTo>
                    <a:cubicBezTo>
                      <a:pt x="216" y="264"/>
                      <a:pt x="216" y="264"/>
                      <a:pt x="216" y="264"/>
                    </a:cubicBezTo>
                    <a:cubicBezTo>
                      <a:pt x="216" y="300"/>
                      <a:pt x="216" y="300"/>
                      <a:pt x="216" y="300"/>
                    </a:cubicBezTo>
                    <a:cubicBezTo>
                      <a:pt x="348" y="300"/>
                      <a:pt x="348" y="300"/>
                      <a:pt x="348" y="300"/>
                    </a:cubicBezTo>
                    <a:cubicBezTo>
                      <a:pt x="353" y="300"/>
                      <a:pt x="356" y="297"/>
                      <a:pt x="356" y="292"/>
                    </a:cubicBezTo>
                    <a:cubicBezTo>
                      <a:pt x="356" y="60"/>
                      <a:pt x="356" y="60"/>
                      <a:pt x="356" y="60"/>
                    </a:cubicBezTo>
                    <a:cubicBezTo>
                      <a:pt x="356" y="55"/>
                      <a:pt x="353" y="52"/>
                      <a:pt x="348" y="52"/>
                    </a:cubicBezTo>
                    <a:close/>
                    <a:moveTo>
                      <a:pt x="252" y="132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79" y="84"/>
                      <a:pt x="300" y="105"/>
                      <a:pt x="300" y="132"/>
                    </a:cubicBezTo>
                    <a:lnTo>
                      <a:pt x="252" y="13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 33"/>
              <p:cNvSpPr>
                <a:spLocks noChangeAspect="1" noEditPoints="1"/>
              </p:cNvSpPr>
              <p:nvPr/>
            </p:nvSpPr>
            <p:spPr bwMode="black">
              <a:xfrm>
                <a:off x="816630" y="2432400"/>
                <a:ext cx="855564" cy="827788"/>
              </a:xfrm>
              <a:custGeom>
                <a:avLst/>
                <a:gdLst>
                  <a:gd name="T0" fmla="*/ 258 w 364"/>
                  <a:gd name="T1" fmla="*/ 185 h 352"/>
                  <a:gd name="T2" fmla="*/ 263 w 364"/>
                  <a:gd name="T3" fmla="*/ 198 h 352"/>
                  <a:gd name="T4" fmla="*/ 216 w 364"/>
                  <a:gd name="T5" fmla="*/ 276 h 352"/>
                  <a:gd name="T6" fmla="*/ 263 w 364"/>
                  <a:gd name="T7" fmla="*/ 198 h 352"/>
                  <a:gd name="T8" fmla="*/ 117 w 364"/>
                  <a:gd name="T9" fmla="*/ 143 h 352"/>
                  <a:gd name="T10" fmla="*/ 96 w 364"/>
                  <a:gd name="T11" fmla="*/ 132 h 352"/>
                  <a:gd name="T12" fmla="*/ 75 w 364"/>
                  <a:gd name="T13" fmla="*/ 145 h 352"/>
                  <a:gd name="T14" fmla="*/ 67 w 364"/>
                  <a:gd name="T15" fmla="*/ 176 h 352"/>
                  <a:gd name="T16" fmla="*/ 75 w 364"/>
                  <a:gd name="T17" fmla="*/ 208 h 352"/>
                  <a:gd name="T18" fmla="*/ 95 w 364"/>
                  <a:gd name="T19" fmla="*/ 220 h 352"/>
                  <a:gd name="T20" fmla="*/ 116 w 364"/>
                  <a:gd name="T21" fmla="*/ 210 h 352"/>
                  <a:gd name="T22" fmla="*/ 125 w 364"/>
                  <a:gd name="T23" fmla="*/ 177 h 352"/>
                  <a:gd name="T24" fmla="*/ 120 w 364"/>
                  <a:gd name="T25" fmla="*/ 149 h 352"/>
                  <a:gd name="T26" fmla="*/ 102 w 364"/>
                  <a:gd name="T27" fmla="*/ 132 h 352"/>
                  <a:gd name="T28" fmla="*/ 79 w 364"/>
                  <a:gd name="T29" fmla="*/ 139 h 352"/>
                  <a:gd name="T30" fmla="*/ 68 w 364"/>
                  <a:gd name="T31" fmla="*/ 167 h 352"/>
                  <a:gd name="T32" fmla="*/ 72 w 364"/>
                  <a:gd name="T33" fmla="*/ 202 h 352"/>
                  <a:gd name="T34" fmla="*/ 89 w 364"/>
                  <a:gd name="T35" fmla="*/ 219 h 352"/>
                  <a:gd name="T36" fmla="*/ 112 w 364"/>
                  <a:gd name="T37" fmla="*/ 215 h 352"/>
                  <a:gd name="T38" fmla="*/ 124 w 364"/>
                  <a:gd name="T39" fmla="*/ 187 h 352"/>
                  <a:gd name="T40" fmla="*/ 123 w 364"/>
                  <a:gd name="T41" fmla="*/ 157 h 352"/>
                  <a:gd name="T42" fmla="*/ 108 w 364"/>
                  <a:gd name="T43" fmla="*/ 134 h 352"/>
                  <a:gd name="T44" fmla="*/ 84 w 364"/>
                  <a:gd name="T45" fmla="*/ 135 h 352"/>
                  <a:gd name="T46" fmla="*/ 69 w 364"/>
                  <a:gd name="T47" fmla="*/ 159 h 352"/>
                  <a:gd name="T48" fmla="*/ 69 w 364"/>
                  <a:gd name="T49" fmla="*/ 194 h 352"/>
                  <a:gd name="T50" fmla="*/ 84 w 364"/>
                  <a:gd name="T51" fmla="*/ 217 h 352"/>
                  <a:gd name="T52" fmla="*/ 107 w 364"/>
                  <a:gd name="T53" fmla="*/ 218 h 352"/>
                  <a:gd name="T54" fmla="*/ 123 w 364"/>
                  <a:gd name="T55" fmla="*/ 196 h 352"/>
                  <a:gd name="T56" fmla="*/ 0 w 364"/>
                  <a:gd name="T57" fmla="*/ 35 h 352"/>
                  <a:gd name="T58" fmla="*/ 0 w 364"/>
                  <a:gd name="T59" fmla="*/ 35 h 352"/>
                  <a:gd name="T60" fmla="*/ 137 w 364"/>
                  <a:gd name="T61" fmla="*/ 229 h 352"/>
                  <a:gd name="T62" fmla="*/ 95 w 364"/>
                  <a:gd name="T63" fmla="*/ 247 h 352"/>
                  <a:gd name="T64" fmla="*/ 57 w 364"/>
                  <a:gd name="T65" fmla="*/ 226 h 352"/>
                  <a:gd name="T66" fmla="*/ 42 w 364"/>
                  <a:gd name="T67" fmla="*/ 178 h 352"/>
                  <a:gd name="T68" fmla="*/ 56 w 364"/>
                  <a:gd name="T69" fmla="*/ 127 h 352"/>
                  <a:gd name="T70" fmla="*/ 97 w 364"/>
                  <a:gd name="T71" fmla="*/ 105 h 352"/>
                  <a:gd name="T72" fmla="*/ 137 w 364"/>
                  <a:gd name="T73" fmla="*/ 122 h 352"/>
                  <a:gd name="T74" fmla="*/ 154 w 364"/>
                  <a:gd name="T75" fmla="*/ 175 h 352"/>
                  <a:gd name="T76" fmla="*/ 117 w 364"/>
                  <a:gd name="T77" fmla="*/ 143 h 352"/>
                  <a:gd name="T78" fmla="*/ 96 w 364"/>
                  <a:gd name="T79" fmla="*/ 132 h 352"/>
                  <a:gd name="T80" fmla="*/ 75 w 364"/>
                  <a:gd name="T81" fmla="*/ 145 h 352"/>
                  <a:gd name="T82" fmla="*/ 67 w 364"/>
                  <a:gd name="T83" fmla="*/ 176 h 352"/>
                  <a:gd name="T84" fmla="*/ 75 w 364"/>
                  <a:gd name="T85" fmla="*/ 208 h 352"/>
                  <a:gd name="T86" fmla="*/ 95 w 364"/>
                  <a:gd name="T87" fmla="*/ 220 h 352"/>
                  <a:gd name="T88" fmla="*/ 116 w 364"/>
                  <a:gd name="T89" fmla="*/ 210 h 352"/>
                  <a:gd name="T90" fmla="*/ 125 w 364"/>
                  <a:gd name="T91" fmla="*/ 177 h 352"/>
                  <a:gd name="T92" fmla="*/ 123 w 364"/>
                  <a:gd name="T93" fmla="*/ 157 h 352"/>
                  <a:gd name="T94" fmla="*/ 108 w 364"/>
                  <a:gd name="T95" fmla="*/ 134 h 352"/>
                  <a:gd name="T96" fmla="*/ 84 w 364"/>
                  <a:gd name="T97" fmla="*/ 135 h 352"/>
                  <a:gd name="T98" fmla="*/ 69 w 364"/>
                  <a:gd name="T99" fmla="*/ 159 h 352"/>
                  <a:gd name="T100" fmla="*/ 69 w 364"/>
                  <a:gd name="T101" fmla="*/ 194 h 352"/>
                  <a:gd name="T102" fmla="*/ 84 w 364"/>
                  <a:gd name="T103" fmla="*/ 217 h 352"/>
                  <a:gd name="T104" fmla="*/ 107 w 364"/>
                  <a:gd name="T105" fmla="*/ 218 h 352"/>
                  <a:gd name="T106" fmla="*/ 123 w 364"/>
                  <a:gd name="T107" fmla="*/ 19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4" h="352">
                    <a:moveTo>
                      <a:pt x="356" y="76"/>
                    </a:moveTo>
                    <a:cubicBezTo>
                      <a:pt x="216" y="76"/>
                      <a:pt x="216" y="76"/>
                      <a:pt x="216" y="76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58" y="185"/>
                      <a:pt x="258" y="185"/>
                      <a:pt x="258" y="185"/>
                    </a:cubicBezTo>
                    <a:cubicBezTo>
                      <a:pt x="364" y="96"/>
                      <a:pt x="364" y="96"/>
                      <a:pt x="364" y="96"/>
                    </a:cubicBezTo>
                    <a:cubicBezTo>
                      <a:pt x="364" y="84"/>
                      <a:pt x="364" y="84"/>
                      <a:pt x="364" y="84"/>
                    </a:cubicBezTo>
                    <a:cubicBezTo>
                      <a:pt x="364" y="78"/>
                      <a:pt x="362" y="76"/>
                      <a:pt x="356" y="76"/>
                    </a:cubicBezTo>
                    <a:close/>
                    <a:moveTo>
                      <a:pt x="263" y="198"/>
                    </a:moveTo>
                    <a:cubicBezTo>
                      <a:pt x="262" y="199"/>
                      <a:pt x="260" y="200"/>
                      <a:pt x="258" y="200"/>
                    </a:cubicBezTo>
                    <a:cubicBezTo>
                      <a:pt x="256" y="200"/>
                      <a:pt x="255" y="199"/>
                      <a:pt x="253" y="19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16" y="276"/>
                      <a:pt x="216" y="276"/>
                      <a:pt x="216" y="276"/>
                    </a:cubicBezTo>
                    <a:cubicBezTo>
                      <a:pt x="356" y="276"/>
                      <a:pt x="356" y="276"/>
                      <a:pt x="356" y="276"/>
                    </a:cubicBezTo>
                    <a:cubicBezTo>
                      <a:pt x="362" y="276"/>
                      <a:pt x="364" y="274"/>
                      <a:pt x="364" y="268"/>
                    </a:cubicBezTo>
                    <a:cubicBezTo>
                      <a:pt x="364" y="113"/>
                      <a:pt x="364" y="113"/>
                      <a:pt x="364" y="113"/>
                    </a:cubicBezTo>
                    <a:lnTo>
                      <a:pt x="263" y="198"/>
                    </a:lnTo>
                    <a:close/>
                    <a:moveTo>
                      <a:pt x="124" y="166"/>
                    </a:moveTo>
                    <a:cubicBezTo>
                      <a:pt x="124" y="163"/>
                      <a:pt x="123" y="160"/>
                      <a:pt x="123" y="157"/>
                    </a:cubicBez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lose/>
                    <a:moveTo>
                      <a:pt x="124" y="166"/>
                    </a:moveTo>
                    <a:cubicBezTo>
                      <a:pt x="124" y="163"/>
                      <a:pt x="123" y="160"/>
                      <a:pt x="123" y="157"/>
                    </a:cubicBez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lose/>
                    <a:moveTo>
                      <a:pt x="124" y="166"/>
                    </a:moveTo>
                    <a:cubicBezTo>
                      <a:pt x="124" y="163"/>
                      <a:pt x="123" y="160"/>
                      <a:pt x="123" y="157"/>
                    </a:cubicBez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lose/>
                    <a:moveTo>
                      <a:pt x="0" y="35"/>
                    </a:moveTo>
                    <a:cubicBezTo>
                      <a:pt x="0" y="317"/>
                      <a:pt x="0" y="317"/>
                      <a:pt x="0" y="317"/>
                    </a:cubicBezTo>
                    <a:cubicBezTo>
                      <a:pt x="208" y="352"/>
                      <a:pt x="208" y="352"/>
                      <a:pt x="208" y="352"/>
                    </a:cubicBezTo>
                    <a:cubicBezTo>
                      <a:pt x="208" y="0"/>
                      <a:pt x="208" y="0"/>
                      <a:pt x="208" y="0"/>
                    </a:cubicBezTo>
                    <a:lnTo>
                      <a:pt x="0" y="35"/>
                    </a:lnTo>
                    <a:close/>
                    <a:moveTo>
                      <a:pt x="153" y="191"/>
                    </a:moveTo>
                    <a:cubicBezTo>
                      <a:pt x="152" y="196"/>
                      <a:pt x="151" y="201"/>
                      <a:pt x="149" y="206"/>
                    </a:cubicBezTo>
                    <a:cubicBezTo>
                      <a:pt x="148" y="210"/>
                      <a:pt x="146" y="214"/>
                      <a:pt x="144" y="218"/>
                    </a:cubicBezTo>
                    <a:cubicBezTo>
                      <a:pt x="142" y="222"/>
                      <a:pt x="140" y="226"/>
                      <a:pt x="137" y="229"/>
                    </a:cubicBezTo>
                    <a:cubicBezTo>
                      <a:pt x="134" y="232"/>
                      <a:pt x="131" y="235"/>
                      <a:pt x="128" y="237"/>
                    </a:cubicBezTo>
                    <a:cubicBezTo>
                      <a:pt x="125" y="240"/>
                      <a:pt x="121" y="242"/>
                      <a:pt x="118" y="243"/>
                    </a:cubicBezTo>
                    <a:cubicBezTo>
                      <a:pt x="114" y="245"/>
                      <a:pt x="111" y="246"/>
                      <a:pt x="107" y="246"/>
                    </a:cubicBezTo>
                    <a:cubicBezTo>
                      <a:pt x="103" y="247"/>
                      <a:pt x="99" y="247"/>
                      <a:pt x="95" y="247"/>
                    </a:cubicBezTo>
                    <a:cubicBezTo>
                      <a:pt x="91" y="246"/>
                      <a:pt x="87" y="246"/>
                      <a:pt x="83" y="245"/>
                    </a:cubicBezTo>
                    <a:cubicBezTo>
                      <a:pt x="80" y="244"/>
                      <a:pt x="77" y="242"/>
                      <a:pt x="73" y="241"/>
                    </a:cubicBezTo>
                    <a:cubicBezTo>
                      <a:pt x="70" y="239"/>
                      <a:pt x="67" y="237"/>
                      <a:pt x="64" y="234"/>
                    </a:cubicBezTo>
                    <a:cubicBezTo>
                      <a:pt x="62" y="232"/>
                      <a:pt x="59" y="229"/>
                      <a:pt x="57" y="226"/>
                    </a:cubicBezTo>
                    <a:cubicBezTo>
                      <a:pt x="54" y="223"/>
                      <a:pt x="52" y="219"/>
                      <a:pt x="50" y="216"/>
                    </a:cubicBezTo>
                    <a:cubicBezTo>
                      <a:pt x="49" y="212"/>
                      <a:pt x="47" y="208"/>
                      <a:pt x="46" y="204"/>
                    </a:cubicBezTo>
                    <a:cubicBezTo>
                      <a:pt x="45" y="200"/>
                      <a:pt x="44" y="196"/>
                      <a:pt x="43" y="192"/>
                    </a:cubicBezTo>
                    <a:cubicBezTo>
                      <a:pt x="43" y="187"/>
                      <a:pt x="42" y="183"/>
                      <a:pt x="42" y="178"/>
                    </a:cubicBezTo>
                    <a:cubicBezTo>
                      <a:pt x="42" y="173"/>
                      <a:pt x="43" y="168"/>
                      <a:pt x="43" y="163"/>
                    </a:cubicBezTo>
                    <a:cubicBezTo>
                      <a:pt x="44" y="158"/>
                      <a:pt x="45" y="154"/>
                      <a:pt x="46" y="150"/>
                    </a:cubicBezTo>
                    <a:cubicBezTo>
                      <a:pt x="47" y="146"/>
                      <a:pt x="48" y="142"/>
                      <a:pt x="50" y="138"/>
                    </a:cubicBezTo>
                    <a:cubicBezTo>
                      <a:pt x="52" y="134"/>
                      <a:pt x="54" y="131"/>
                      <a:pt x="56" y="127"/>
                    </a:cubicBezTo>
                    <a:cubicBezTo>
                      <a:pt x="59" y="124"/>
                      <a:pt x="61" y="121"/>
                      <a:pt x="64" y="118"/>
                    </a:cubicBezTo>
                    <a:cubicBezTo>
                      <a:pt x="67" y="116"/>
                      <a:pt x="70" y="113"/>
                      <a:pt x="74" y="112"/>
                    </a:cubicBezTo>
                    <a:cubicBezTo>
                      <a:pt x="77" y="110"/>
                      <a:pt x="81" y="108"/>
                      <a:pt x="84" y="107"/>
                    </a:cubicBezTo>
                    <a:cubicBezTo>
                      <a:pt x="88" y="106"/>
                      <a:pt x="92" y="105"/>
                      <a:pt x="97" y="105"/>
                    </a:cubicBezTo>
                    <a:cubicBezTo>
                      <a:pt x="101" y="105"/>
                      <a:pt x="105" y="105"/>
                      <a:pt x="108" y="106"/>
                    </a:cubicBezTo>
                    <a:cubicBezTo>
                      <a:pt x="112" y="106"/>
                      <a:pt x="116" y="107"/>
                      <a:pt x="119" y="109"/>
                    </a:cubicBezTo>
                    <a:cubicBezTo>
                      <a:pt x="122" y="110"/>
                      <a:pt x="126" y="112"/>
                      <a:pt x="129" y="114"/>
                    </a:cubicBezTo>
                    <a:cubicBezTo>
                      <a:pt x="132" y="116"/>
                      <a:pt x="135" y="119"/>
                      <a:pt x="137" y="122"/>
                    </a:cubicBezTo>
                    <a:cubicBezTo>
                      <a:pt x="140" y="126"/>
                      <a:pt x="142" y="129"/>
                      <a:pt x="144" y="133"/>
                    </a:cubicBezTo>
                    <a:cubicBezTo>
                      <a:pt x="147" y="137"/>
                      <a:pt x="148" y="141"/>
                      <a:pt x="150" y="145"/>
                    </a:cubicBezTo>
                    <a:cubicBezTo>
                      <a:pt x="151" y="149"/>
                      <a:pt x="152" y="154"/>
                      <a:pt x="153" y="159"/>
                    </a:cubicBezTo>
                    <a:cubicBezTo>
                      <a:pt x="153" y="164"/>
                      <a:pt x="154" y="169"/>
                      <a:pt x="154" y="175"/>
                    </a:cubicBezTo>
                    <a:cubicBezTo>
                      <a:pt x="154" y="181"/>
                      <a:pt x="153" y="186"/>
                      <a:pt x="153" y="191"/>
                    </a:cubicBezTo>
                    <a:close/>
                    <a:moveTo>
                      <a:pt x="123" y="157"/>
                    </a:move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ubicBezTo>
                      <a:pt x="124" y="163"/>
                      <a:pt x="123" y="160"/>
                      <a:pt x="123" y="157"/>
                    </a:cubicBezTo>
                    <a:close/>
                    <a:moveTo>
                      <a:pt x="124" y="166"/>
                    </a:moveTo>
                    <a:cubicBezTo>
                      <a:pt x="124" y="163"/>
                      <a:pt x="123" y="160"/>
                      <a:pt x="123" y="157"/>
                    </a:cubicBezTo>
                    <a:cubicBezTo>
                      <a:pt x="122" y="154"/>
                      <a:pt x="121" y="152"/>
                      <a:pt x="120" y="149"/>
                    </a:cubicBezTo>
                    <a:cubicBezTo>
                      <a:pt x="119" y="147"/>
                      <a:pt x="118" y="145"/>
                      <a:pt x="117" y="143"/>
                    </a:cubicBezTo>
                    <a:cubicBezTo>
                      <a:pt x="115" y="141"/>
                      <a:pt x="114" y="139"/>
                      <a:pt x="112" y="138"/>
                    </a:cubicBezTo>
                    <a:cubicBezTo>
                      <a:pt x="111" y="136"/>
                      <a:pt x="109" y="135"/>
                      <a:pt x="108" y="134"/>
                    </a:cubicBezTo>
                    <a:cubicBezTo>
                      <a:pt x="106" y="133"/>
                      <a:pt x="104" y="133"/>
                      <a:pt x="102" y="132"/>
                    </a:cubicBezTo>
                    <a:cubicBezTo>
                      <a:pt x="100" y="132"/>
                      <a:pt x="98" y="132"/>
                      <a:pt x="96" y="132"/>
                    </a:cubicBezTo>
                    <a:cubicBezTo>
                      <a:pt x="94" y="132"/>
                      <a:pt x="92" y="132"/>
                      <a:pt x="89" y="133"/>
                    </a:cubicBezTo>
                    <a:cubicBezTo>
                      <a:pt x="87" y="133"/>
                      <a:pt x="86" y="134"/>
                      <a:pt x="84" y="135"/>
                    </a:cubicBezTo>
                    <a:cubicBezTo>
                      <a:pt x="82" y="136"/>
                      <a:pt x="80" y="138"/>
                      <a:pt x="79" y="139"/>
                    </a:cubicBezTo>
                    <a:cubicBezTo>
                      <a:pt x="77" y="141"/>
                      <a:pt x="76" y="143"/>
                      <a:pt x="75" y="145"/>
                    </a:cubicBezTo>
                    <a:cubicBezTo>
                      <a:pt x="73" y="147"/>
                      <a:pt x="72" y="149"/>
                      <a:pt x="71" y="151"/>
                    </a:cubicBezTo>
                    <a:cubicBezTo>
                      <a:pt x="71" y="154"/>
                      <a:pt x="70" y="156"/>
                      <a:pt x="69" y="159"/>
                    </a:cubicBezTo>
                    <a:cubicBezTo>
                      <a:pt x="69" y="161"/>
                      <a:pt x="68" y="164"/>
                      <a:pt x="68" y="167"/>
                    </a:cubicBezTo>
                    <a:cubicBezTo>
                      <a:pt x="68" y="170"/>
                      <a:pt x="67" y="173"/>
                      <a:pt x="67" y="176"/>
                    </a:cubicBezTo>
                    <a:cubicBezTo>
                      <a:pt x="67" y="179"/>
                      <a:pt x="68" y="183"/>
                      <a:pt x="68" y="186"/>
                    </a:cubicBezTo>
                    <a:cubicBezTo>
                      <a:pt x="68" y="189"/>
                      <a:pt x="69" y="192"/>
                      <a:pt x="69" y="194"/>
                    </a:cubicBezTo>
                    <a:cubicBezTo>
                      <a:pt x="70" y="197"/>
                      <a:pt x="71" y="200"/>
                      <a:pt x="72" y="202"/>
                    </a:cubicBezTo>
                    <a:cubicBezTo>
                      <a:pt x="73" y="204"/>
                      <a:pt x="74" y="206"/>
                      <a:pt x="75" y="208"/>
                    </a:cubicBezTo>
                    <a:cubicBezTo>
                      <a:pt x="77" y="210"/>
                      <a:pt x="78" y="212"/>
                      <a:pt x="79" y="213"/>
                    </a:cubicBezTo>
                    <a:cubicBezTo>
                      <a:pt x="81" y="215"/>
                      <a:pt x="83" y="216"/>
                      <a:pt x="84" y="217"/>
                    </a:cubicBezTo>
                    <a:cubicBezTo>
                      <a:pt x="86" y="218"/>
                      <a:pt x="88" y="219"/>
                      <a:pt x="89" y="219"/>
                    </a:cubicBezTo>
                    <a:cubicBezTo>
                      <a:pt x="91" y="220"/>
                      <a:pt x="93" y="220"/>
                      <a:pt x="95" y="220"/>
                    </a:cubicBezTo>
                    <a:cubicBezTo>
                      <a:pt x="97" y="220"/>
                      <a:pt x="99" y="220"/>
                      <a:pt x="101" y="220"/>
                    </a:cubicBezTo>
                    <a:cubicBezTo>
                      <a:pt x="103" y="219"/>
                      <a:pt x="105" y="219"/>
                      <a:pt x="107" y="218"/>
                    </a:cubicBezTo>
                    <a:cubicBezTo>
                      <a:pt x="109" y="217"/>
                      <a:pt x="110" y="216"/>
                      <a:pt x="112" y="215"/>
                    </a:cubicBezTo>
                    <a:cubicBezTo>
                      <a:pt x="113" y="213"/>
                      <a:pt x="115" y="212"/>
                      <a:pt x="116" y="210"/>
                    </a:cubicBezTo>
                    <a:cubicBezTo>
                      <a:pt x="118" y="208"/>
                      <a:pt x="119" y="206"/>
                      <a:pt x="120" y="203"/>
                    </a:cubicBezTo>
                    <a:cubicBezTo>
                      <a:pt x="121" y="201"/>
                      <a:pt x="122" y="199"/>
                      <a:pt x="123" y="196"/>
                    </a:cubicBezTo>
                    <a:cubicBezTo>
                      <a:pt x="123" y="193"/>
                      <a:pt x="124" y="190"/>
                      <a:pt x="124" y="187"/>
                    </a:cubicBezTo>
                    <a:cubicBezTo>
                      <a:pt x="125" y="184"/>
                      <a:pt x="125" y="180"/>
                      <a:pt x="125" y="177"/>
                    </a:cubicBezTo>
                    <a:cubicBezTo>
                      <a:pt x="125" y="173"/>
                      <a:pt x="125" y="170"/>
                      <a:pt x="124" y="16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388757" y="1475174"/>
              <a:ext cx="2785041" cy="557861"/>
              <a:chOff x="388757" y="1475174"/>
              <a:chExt cx="2785041" cy="557861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388757" y="1475174"/>
                <a:ext cx="1526246" cy="470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83B01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1990s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292A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	PC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88757" y="1941595"/>
                <a:ext cx="2785041" cy="914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4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3216287" y="1469743"/>
            <a:ext cx="3268463" cy="3001819"/>
            <a:chOff x="3215862" y="1469454"/>
            <a:chExt cx="3268926" cy="3002245"/>
          </a:xfrm>
        </p:grpSpPr>
        <p:grpSp>
          <p:nvGrpSpPr>
            <p:cNvPr id="8" name="Group 7"/>
            <p:cNvGrpSpPr/>
            <p:nvPr/>
          </p:nvGrpSpPr>
          <p:grpSpPr>
            <a:xfrm>
              <a:off x="3748563" y="2426982"/>
              <a:ext cx="2224147" cy="2044717"/>
              <a:chOff x="3748563" y="2426982"/>
              <a:chExt cx="2224147" cy="2044717"/>
            </a:xfrm>
          </p:grpSpPr>
          <p:sp>
            <p:nvSpPr>
              <p:cNvPr id="82" name="Freeform 70"/>
              <p:cNvSpPr>
                <a:spLocks noChangeAspect="1"/>
              </p:cNvSpPr>
              <p:nvPr/>
            </p:nvSpPr>
            <p:spPr bwMode="black">
              <a:xfrm>
                <a:off x="3752128" y="2426982"/>
                <a:ext cx="694677" cy="833207"/>
              </a:xfrm>
              <a:custGeom>
                <a:avLst/>
                <a:gdLst>
                  <a:gd name="T0" fmla="*/ 1710 w 1710"/>
                  <a:gd name="T1" fmla="*/ 1880 h 2051"/>
                  <a:gd name="T2" fmla="*/ 1710 w 1710"/>
                  <a:gd name="T3" fmla="*/ 1880 h 2051"/>
                  <a:gd name="T4" fmla="*/ 1710 w 1710"/>
                  <a:gd name="T5" fmla="*/ 176 h 2051"/>
                  <a:gd name="T6" fmla="*/ 1101 w 1710"/>
                  <a:gd name="T7" fmla="*/ 0 h 2051"/>
                  <a:gd name="T8" fmla="*/ 3 w 1710"/>
                  <a:gd name="T9" fmla="*/ 413 h 2051"/>
                  <a:gd name="T10" fmla="*/ 0 w 1710"/>
                  <a:gd name="T11" fmla="*/ 413 h 2051"/>
                  <a:gd name="T12" fmla="*/ 0 w 1710"/>
                  <a:gd name="T13" fmla="*/ 1645 h 2051"/>
                  <a:gd name="T14" fmla="*/ 375 w 1710"/>
                  <a:gd name="T15" fmla="*/ 1498 h 2051"/>
                  <a:gd name="T16" fmla="*/ 375 w 1710"/>
                  <a:gd name="T17" fmla="*/ 496 h 2051"/>
                  <a:gd name="T18" fmla="*/ 1101 w 1710"/>
                  <a:gd name="T19" fmla="*/ 323 h 2051"/>
                  <a:gd name="T20" fmla="*/ 1101 w 1710"/>
                  <a:gd name="T21" fmla="*/ 1797 h 2051"/>
                  <a:gd name="T22" fmla="*/ 0 w 1710"/>
                  <a:gd name="T23" fmla="*/ 1645 h 2051"/>
                  <a:gd name="T24" fmla="*/ 1101 w 1710"/>
                  <a:gd name="T25" fmla="*/ 2051 h 2051"/>
                  <a:gd name="T26" fmla="*/ 1101 w 1710"/>
                  <a:gd name="T27" fmla="*/ 2051 h 2051"/>
                  <a:gd name="T28" fmla="*/ 1710 w 1710"/>
                  <a:gd name="T29" fmla="*/ 1882 h 2051"/>
                  <a:gd name="T30" fmla="*/ 1710 w 1710"/>
                  <a:gd name="T31" fmla="*/ 1880 h 2051"/>
                  <a:gd name="T32" fmla="*/ 1710 w 1710"/>
                  <a:gd name="T33" fmla="*/ 188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10" h="2051">
                    <a:moveTo>
                      <a:pt x="1710" y="1880"/>
                    </a:moveTo>
                    <a:lnTo>
                      <a:pt x="1710" y="1880"/>
                    </a:lnTo>
                    <a:lnTo>
                      <a:pt x="1710" y="176"/>
                    </a:lnTo>
                    <a:lnTo>
                      <a:pt x="1101" y="0"/>
                    </a:lnTo>
                    <a:lnTo>
                      <a:pt x="3" y="413"/>
                    </a:lnTo>
                    <a:lnTo>
                      <a:pt x="0" y="413"/>
                    </a:lnTo>
                    <a:lnTo>
                      <a:pt x="0" y="1645"/>
                    </a:lnTo>
                    <a:lnTo>
                      <a:pt x="375" y="1498"/>
                    </a:lnTo>
                    <a:lnTo>
                      <a:pt x="375" y="496"/>
                    </a:lnTo>
                    <a:lnTo>
                      <a:pt x="1101" y="323"/>
                    </a:lnTo>
                    <a:lnTo>
                      <a:pt x="1101" y="1797"/>
                    </a:lnTo>
                    <a:lnTo>
                      <a:pt x="0" y="1645"/>
                    </a:lnTo>
                    <a:lnTo>
                      <a:pt x="1101" y="2051"/>
                    </a:lnTo>
                    <a:lnTo>
                      <a:pt x="1101" y="2051"/>
                    </a:lnTo>
                    <a:lnTo>
                      <a:pt x="1710" y="1882"/>
                    </a:lnTo>
                    <a:lnTo>
                      <a:pt x="1710" y="1880"/>
                    </a:lnTo>
                    <a:lnTo>
                      <a:pt x="1710" y="18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Freeform 71"/>
              <p:cNvSpPr>
                <a:spLocks noChangeAspect="1" noEditPoints="1"/>
              </p:cNvSpPr>
              <p:nvPr/>
            </p:nvSpPr>
            <p:spPr bwMode="black">
              <a:xfrm>
                <a:off x="3748563" y="3587094"/>
                <a:ext cx="821165" cy="792351"/>
              </a:xfrm>
              <a:custGeom>
                <a:avLst/>
                <a:gdLst>
                  <a:gd name="T0" fmla="*/ 0 w 383"/>
                  <a:gd name="T1" fmla="*/ 332 h 370"/>
                  <a:gd name="T2" fmla="*/ 214 w 383"/>
                  <a:gd name="T3" fmla="*/ 0 h 370"/>
                  <a:gd name="T4" fmla="*/ 214 w 383"/>
                  <a:gd name="T5" fmla="*/ 370 h 370"/>
                  <a:gd name="T6" fmla="*/ 95 w 383"/>
                  <a:gd name="T7" fmla="*/ 226 h 370"/>
                  <a:gd name="T8" fmla="*/ 137 w 383"/>
                  <a:gd name="T9" fmla="*/ 192 h 370"/>
                  <a:gd name="T10" fmla="*/ 95 w 383"/>
                  <a:gd name="T11" fmla="*/ 160 h 370"/>
                  <a:gd name="T12" fmla="*/ 146 w 383"/>
                  <a:gd name="T13" fmla="*/ 125 h 370"/>
                  <a:gd name="T14" fmla="*/ 62 w 383"/>
                  <a:gd name="T15" fmla="*/ 100 h 370"/>
                  <a:gd name="T16" fmla="*/ 144 w 383"/>
                  <a:gd name="T17" fmla="*/ 264 h 370"/>
                  <a:gd name="T18" fmla="*/ 144 w 383"/>
                  <a:gd name="T19" fmla="*/ 231 h 370"/>
                  <a:gd name="T20" fmla="*/ 234 w 383"/>
                  <a:gd name="T21" fmla="*/ 74 h 370"/>
                  <a:gd name="T22" fmla="*/ 242 w 383"/>
                  <a:gd name="T23" fmla="*/ 103 h 370"/>
                  <a:gd name="T24" fmla="*/ 265 w 383"/>
                  <a:gd name="T25" fmla="*/ 122 h 370"/>
                  <a:gd name="T26" fmla="*/ 257 w 383"/>
                  <a:gd name="T27" fmla="*/ 136 h 370"/>
                  <a:gd name="T28" fmla="*/ 245 w 383"/>
                  <a:gd name="T29" fmla="*/ 127 h 370"/>
                  <a:gd name="T30" fmla="*/ 234 w 383"/>
                  <a:gd name="T31" fmla="*/ 126 h 370"/>
                  <a:gd name="T32" fmla="*/ 258 w 383"/>
                  <a:gd name="T33" fmla="*/ 199 h 370"/>
                  <a:gd name="T34" fmla="*/ 257 w 383"/>
                  <a:gd name="T35" fmla="*/ 203 h 370"/>
                  <a:gd name="T36" fmla="*/ 241 w 383"/>
                  <a:gd name="T37" fmla="*/ 196 h 370"/>
                  <a:gd name="T38" fmla="*/ 234 w 383"/>
                  <a:gd name="T39" fmla="*/ 247 h 370"/>
                  <a:gd name="T40" fmla="*/ 240 w 383"/>
                  <a:gd name="T41" fmla="*/ 246 h 370"/>
                  <a:gd name="T42" fmla="*/ 287 w 383"/>
                  <a:gd name="T43" fmla="*/ 200 h 370"/>
                  <a:gd name="T44" fmla="*/ 290 w 383"/>
                  <a:gd name="T45" fmla="*/ 204 h 370"/>
                  <a:gd name="T46" fmla="*/ 252 w 383"/>
                  <a:gd name="T47" fmla="*/ 260 h 370"/>
                  <a:gd name="T48" fmla="*/ 234 w 383"/>
                  <a:gd name="T49" fmla="*/ 270 h 370"/>
                  <a:gd name="T50" fmla="*/ 365 w 383"/>
                  <a:gd name="T51" fmla="*/ 298 h 370"/>
                  <a:gd name="T52" fmla="*/ 383 w 383"/>
                  <a:gd name="T53" fmla="*/ 92 h 370"/>
                  <a:gd name="T54" fmla="*/ 356 w 383"/>
                  <a:gd name="T55" fmla="*/ 265 h 370"/>
                  <a:gd name="T56" fmla="*/ 303 w 383"/>
                  <a:gd name="T57" fmla="*/ 270 h 370"/>
                  <a:gd name="T58" fmla="*/ 280 w 383"/>
                  <a:gd name="T59" fmla="*/ 250 h 370"/>
                  <a:gd name="T60" fmla="*/ 288 w 383"/>
                  <a:gd name="T61" fmla="*/ 237 h 370"/>
                  <a:gd name="T62" fmla="*/ 300 w 383"/>
                  <a:gd name="T63" fmla="*/ 246 h 370"/>
                  <a:gd name="T64" fmla="*/ 330 w 383"/>
                  <a:gd name="T65" fmla="*/ 247 h 370"/>
                  <a:gd name="T66" fmla="*/ 333 w 383"/>
                  <a:gd name="T67" fmla="*/ 224 h 370"/>
                  <a:gd name="T68" fmla="*/ 287 w 383"/>
                  <a:gd name="T69" fmla="*/ 173 h 370"/>
                  <a:gd name="T70" fmla="*/ 288 w 383"/>
                  <a:gd name="T71" fmla="*/ 170 h 370"/>
                  <a:gd name="T72" fmla="*/ 304 w 383"/>
                  <a:gd name="T73" fmla="*/ 177 h 370"/>
                  <a:gd name="T74" fmla="*/ 356 w 383"/>
                  <a:gd name="T75" fmla="*/ 219 h 370"/>
                  <a:gd name="T76" fmla="*/ 356 w 383"/>
                  <a:gd name="T77" fmla="*/ 265 h 370"/>
                  <a:gd name="T78" fmla="*/ 353 w 383"/>
                  <a:gd name="T79" fmla="*/ 160 h 370"/>
                  <a:gd name="T80" fmla="*/ 334 w 383"/>
                  <a:gd name="T81" fmla="*/ 179 h 370"/>
                  <a:gd name="T82" fmla="*/ 323 w 383"/>
                  <a:gd name="T83" fmla="*/ 169 h 370"/>
                  <a:gd name="T84" fmla="*/ 333 w 383"/>
                  <a:gd name="T85" fmla="*/ 156 h 370"/>
                  <a:gd name="T86" fmla="*/ 330 w 383"/>
                  <a:gd name="T87" fmla="*/ 126 h 370"/>
                  <a:gd name="T88" fmla="*/ 305 w 383"/>
                  <a:gd name="T89" fmla="*/ 127 h 370"/>
                  <a:gd name="T90" fmla="*/ 258 w 383"/>
                  <a:gd name="T91" fmla="*/ 172 h 370"/>
                  <a:gd name="T92" fmla="*/ 255 w 383"/>
                  <a:gd name="T93" fmla="*/ 169 h 370"/>
                  <a:gd name="T94" fmla="*/ 293 w 383"/>
                  <a:gd name="T95" fmla="*/ 112 h 370"/>
                  <a:gd name="T96" fmla="*/ 350 w 383"/>
                  <a:gd name="T97" fmla="*/ 103 h 370"/>
                  <a:gd name="T98" fmla="*/ 356 w 383"/>
                  <a:gd name="T99" fmla="*/ 155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3" h="370">
                    <a:moveTo>
                      <a:pt x="214" y="370"/>
                    </a:moveTo>
                    <a:cubicBezTo>
                      <a:pt x="0" y="332"/>
                      <a:pt x="0" y="332"/>
                      <a:pt x="0" y="332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370"/>
                      <a:pt x="214" y="370"/>
                      <a:pt x="214" y="370"/>
                    </a:cubicBezTo>
                    <a:cubicBezTo>
                      <a:pt x="214" y="370"/>
                      <a:pt x="214" y="370"/>
                      <a:pt x="214" y="370"/>
                    </a:cubicBezTo>
                    <a:close/>
                    <a:moveTo>
                      <a:pt x="144" y="231"/>
                    </a:moveTo>
                    <a:cubicBezTo>
                      <a:pt x="95" y="226"/>
                      <a:pt x="95" y="226"/>
                      <a:pt x="95" y="226"/>
                    </a:cubicBezTo>
                    <a:cubicBezTo>
                      <a:pt x="95" y="191"/>
                      <a:pt x="95" y="191"/>
                      <a:pt x="95" y="191"/>
                    </a:cubicBezTo>
                    <a:cubicBezTo>
                      <a:pt x="137" y="192"/>
                      <a:pt x="137" y="192"/>
                      <a:pt x="137" y="192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146" y="125"/>
                      <a:pt x="146" y="125"/>
                      <a:pt x="146" y="125"/>
                    </a:cubicBezTo>
                    <a:cubicBezTo>
                      <a:pt x="146" y="94"/>
                      <a:pt x="146" y="94"/>
                      <a:pt x="146" y="94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255"/>
                      <a:pt x="62" y="255"/>
                      <a:pt x="62" y="255"/>
                    </a:cubicBezTo>
                    <a:cubicBezTo>
                      <a:pt x="144" y="264"/>
                      <a:pt x="144" y="264"/>
                      <a:pt x="144" y="264"/>
                    </a:cubicBezTo>
                    <a:cubicBezTo>
                      <a:pt x="144" y="231"/>
                      <a:pt x="144" y="231"/>
                      <a:pt x="144" y="231"/>
                    </a:cubicBezTo>
                    <a:cubicBezTo>
                      <a:pt x="144" y="231"/>
                      <a:pt x="144" y="231"/>
                      <a:pt x="144" y="231"/>
                    </a:cubicBezTo>
                    <a:close/>
                    <a:moveTo>
                      <a:pt x="365" y="74"/>
                    </a:moveTo>
                    <a:cubicBezTo>
                      <a:pt x="234" y="74"/>
                      <a:pt x="234" y="74"/>
                      <a:pt x="234" y="74"/>
                    </a:cubicBezTo>
                    <a:cubicBezTo>
                      <a:pt x="234" y="103"/>
                      <a:pt x="234" y="103"/>
                      <a:pt x="234" y="103"/>
                    </a:cubicBezTo>
                    <a:cubicBezTo>
                      <a:pt x="242" y="103"/>
                      <a:pt x="242" y="103"/>
                      <a:pt x="242" y="103"/>
                    </a:cubicBezTo>
                    <a:cubicBezTo>
                      <a:pt x="244" y="103"/>
                      <a:pt x="245" y="104"/>
                      <a:pt x="247" y="105"/>
                    </a:cubicBezTo>
                    <a:cubicBezTo>
                      <a:pt x="248" y="106"/>
                      <a:pt x="265" y="122"/>
                      <a:pt x="265" y="122"/>
                    </a:cubicBezTo>
                    <a:cubicBezTo>
                      <a:pt x="265" y="123"/>
                      <a:pt x="265" y="124"/>
                      <a:pt x="265" y="125"/>
                    </a:cubicBezTo>
                    <a:cubicBezTo>
                      <a:pt x="257" y="136"/>
                      <a:pt x="257" y="136"/>
                      <a:pt x="257" y="136"/>
                    </a:cubicBezTo>
                    <a:cubicBezTo>
                      <a:pt x="256" y="137"/>
                      <a:pt x="256" y="137"/>
                      <a:pt x="255" y="136"/>
                    </a:cubicBezTo>
                    <a:cubicBezTo>
                      <a:pt x="245" y="127"/>
                      <a:pt x="245" y="127"/>
                      <a:pt x="245" y="127"/>
                    </a:cubicBezTo>
                    <a:cubicBezTo>
                      <a:pt x="245" y="126"/>
                      <a:pt x="243" y="126"/>
                      <a:pt x="243" y="126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74"/>
                      <a:pt x="234" y="174"/>
                      <a:pt x="234" y="174"/>
                    </a:cubicBezTo>
                    <a:cubicBezTo>
                      <a:pt x="246" y="186"/>
                      <a:pt x="258" y="199"/>
                      <a:pt x="258" y="199"/>
                    </a:cubicBezTo>
                    <a:cubicBezTo>
                      <a:pt x="259" y="200"/>
                      <a:pt x="259" y="201"/>
                      <a:pt x="258" y="201"/>
                    </a:cubicBez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6" y="203"/>
                      <a:pt x="256" y="204"/>
                      <a:pt x="255" y="204"/>
                    </a:cubicBezTo>
                    <a:cubicBezTo>
                      <a:pt x="254" y="204"/>
                      <a:pt x="247" y="200"/>
                      <a:pt x="241" y="196"/>
                    </a:cubicBezTo>
                    <a:cubicBezTo>
                      <a:pt x="239" y="195"/>
                      <a:pt x="236" y="194"/>
                      <a:pt x="234" y="192"/>
                    </a:cubicBezTo>
                    <a:cubicBezTo>
                      <a:pt x="234" y="247"/>
                      <a:pt x="234" y="247"/>
                      <a:pt x="234" y="247"/>
                    </a:cubicBezTo>
                    <a:cubicBezTo>
                      <a:pt x="235" y="247"/>
                      <a:pt x="235" y="247"/>
                      <a:pt x="235" y="247"/>
                    </a:cubicBezTo>
                    <a:cubicBezTo>
                      <a:pt x="236" y="247"/>
                      <a:pt x="240" y="247"/>
                      <a:pt x="240" y="246"/>
                    </a:cubicBezTo>
                    <a:cubicBezTo>
                      <a:pt x="245" y="242"/>
                      <a:pt x="286" y="200"/>
                      <a:pt x="286" y="200"/>
                    </a:cubicBezTo>
                    <a:cubicBezTo>
                      <a:pt x="287" y="200"/>
                      <a:pt x="287" y="200"/>
                      <a:pt x="287" y="200"/>
                    </a:cubicBezTo>
                    <a:cubicBezTo>
                      <a:pt x="289" y="202"/>
                      <a:pt x="289" y="202"/>
                      <a:pt x="289" y="202"/>
                    </a:cubicBezTo>
                    <a:cubicBezTo>
                      <a:pt x="289" y="202"/>
                      <a:pt x="290" y="203"/>
                      <a:pt x="290" y="204"/>
                    </a:cubicBezTo>
                    <a:cubicBezTo>
                      <a:pt x="290" y="205"/>
                      <a:pt x="287" y="212"/>
                      <a:pt x="282" y="218"/>
                    </a:cubicBezTo>
                    <a:cubicBezTo>
                      <a:pt x="275" y="232"/>
                      <a:pt x="262" y="249"/>
                      <a:pt x="252" y="260"/>
                    </a:cubicBezTo>
                    <a:cubicBezTo>
                      <a:pt x="246" y="267"/>
                      <a:pt x="243" y="270"/>
                      <a:pt x="240" y="270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4" y="298"/>
                      <a:pt x="234" y="298"/>
                      <a:pt x="234" y="298"/>
                    </a:cubicBezTo>
                    <a:cubicBezTo>
                      <a:pt x="365" y="298"/>
                      <a:pt x="365" y="298"/>
                      <a:pt x="365" y="298"/>
                    </a:cubicBezTo>
                    <a:cubicBezTo>
                      <a:pt x="375" y="298"/>
                      <a:pt x="383" y="290"/>
                      <a:pt x="383" y="280"/>
                    </a:cubicBezTo>
                    <a:cubicBezTo>
                      <a:pt x="383" y="92"/>
                      <a:pt x="383" y="92"/>
                      <a:pt x="383" y="92"/>
                    </a:cubicBezTo>
                    <a:cubicBezTo>
                      <a:pt x="383" y="82"/>
                      <a:pt x="375" y="74"/>
                      <a:pt x="365" y="74"/>
                    </a:cubicBezTo>
                    <a:close/>
                    <a:moveTo>
                      <a:pt x="356" y="265"/>
                    </a:moveTo>
                    <a:cubicBezTo>
                      <a:pt x="356" y="268"/>
                      <a:pt x="353" y="270"/>
                      <a:pt x="350" y="270"/>
                    </a:cubicBezTo>
                    <a:cubicBezTo>
                      <a:pt x="303" y="270"/>
                      <a:pt x="303" y="270"/>
                      <a:pt x="303" y="270"/>
                    </a:cubicBezTo>
                    <a:cubicBezTo>
                      <a:pt x="301" y="270"/>
                      <a:pt x="300" y="269"/>
                      <a:pt x="299" y="268"/>
                    </a:cubicBezTo>
                    <a:cubicBezTo>
                      <a:pt x="297" y="267"/>
                      <a:pt x="280" y="250"/>
                      <a:pt x="280" y="250"/>
                    </a:cubicBezTo>
                    <a:cubicBezTo>
                      <a:pt x="280" y="250"/>
                      <a:pt x="280" y="249"/>
                      <a:pt x="280" y="248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289" y="236"/>
                      <a:pt x="289" y="236"/>
                      <a:pt x="290" y="237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0" y="247"/>
                      <a:pt x="302" y="247"/>
                      <a:pt x="303" y="247"/>
                    </a:cubicBezTo>
                    <a:cubicBezTo>
                      <a:pt x="330" y="247"/>
                      <a:pt x="330" y="247"/>
                      <a:pt x="330" y="247"/>
                    </a:cubicBezTo>
                    <a:cubicBezTo>
                      <a:pt x="332" y="247"/>
                      <a:pt x="333" y="246"/>
                      <a:pt x="333" y="245"/>
                    </a:cubicBezTo>
                    <a:cubicBezTo>
                      <a:pt x="333" y="224"/>
                      <a:pt x="333" y="224"/>
                      <a:pt x="333" y="224"/>
                    </a:cubicBezTo>
                    <a:cubicBezTo>
                      <a:pt x="333" y="223"/>
                      <a:pt x="333" y="219"/>
                      <a:pt x="332" y="218"/>
                    </a:cubicBezTo>
                    <a:cubicBezTo>
                      <a:pt x="327" y="214"/>
                      <a:pt x="287" y="173"/>
                      <a:pt x="287" y="173"/>
                    </a:cubicBezTo>
                    <a:cubicBezTo>
                      <a:pt x="286" y="173"/>
                      <a:pt x="286" y="172"/>
                      <a:pt x="287" y="172"/>
                    </a:cubicBezTo>
                    <a:cubicBezTo>
                      <a:pt x="288" y="170"/>
                      <a:pt x="288" y="170"/>
                      <a:pt x="288" y="170"/>
                    </a:cubicBezTo>
                    <a:cubicBezTo>
                      <a:pt x="289" y="170"/>
                      <a:pt x="289" y="169"/>
                      <a:pt x="290" y="169"/>
                    </a:cubicBezTo>
                    <a:cubicBezTo>
                      <a:pt x="291" y="169"/>
                      <a:pt x="298" y="172"/>
                      <a:pt x="304" y="177"/>
                    </a:cubicBezTo>
                    <a:cubicBezTo>
                      <a:pt x="317" y="184"/>
                      <a:pt x="336" y="197"/>
                      <a:pt x="347" y="207"/>
                    </a:cubicBezTo>
                    <a:cubicBezTo>
                      <a:pt x="353" y="213"/>
                      <a:pt x="356" y="216"/>
                      <a:pt x="356" y="219"/>
                    </a:cubicBezTo>
                    <a:cubicBezTo>
                      <a:pt x="356" y="265"/>
                      <a:pt x="356" y="265"/>
                      <a:pt x="356" y="265"/>
                    </a:cubicBezTo>
                    <a:cubicBezTo>
                      <a:pt x="356" y="265"/>
                      <a:pt x="356" y="265"/>
                      <a:pt x="356" y="265"/>
                    </a:cubicBezTo>
                    <a:close/>
                    <a:moveTo>
                      <a:pt x="356" y="155"/>
                    </a:moveTo>
                    <a:cubicBezTo>
                      <a:pt x="356" y="158"/>
                      <a:pt x="355" y="159"/>
                      <a:pt x="353" y="160"/>
                    </a:cubicBezTo>
                    <a:cubicBezTo>
                      <a:pt x="352" y="162"/>
                      <a:pt x="337" y="179"/>
                      <a:pt x="337" y="179"/>
                    </a:cubicBezTo>
                    <a:cubicBezTo>
                      <a:pt x="336" y="179"/>
                      <a:pt x="335" y="179"/>
                      <a:pt x="334" y="179"/>
                    </a:cubicBezTo>
                    <a:cubicBezTo>
                      <a:pt x="323" y="171"/>
                      <a:pt x="323" y="171"/>
                      <a:pt x="323" y="171"/>
                    </a:cubicBezTo>
                    <a:cubicBezTo>
                      <a:pt x="322" y="170"/>
                      <a:pt x="322" y="170"/>
                      <a:pt x="323" y="169"/>
                    </a:cubicBezTo>
                    <a:cubicBezTo>
                      <a:pt x="332" y="159"/>
                      <a:pt x="332" y="159"/>
                      <a:pt x="332" y="159"/>
                    </a:cubicBezTo>
                    <a:cubicBezTo>
                      <a:pt x="333" y="159"/>
                      <a:pt x="333" y="157"/>
                      <a:pt x="333" y="156"/>
                    </a:cubicBezTo>
                    <a:cubicBezTo>
                      <a:pt x="333" y="128"/>
                      <a:pt x="333" y="128"/>
                      <a:pt x="333" y="128"/>
                    </a:cubicBezTo>
                    <a:cubicBezTo>
                      <a:pt x="333" y="127"/>
                      <a:pt x="332" y="126"/>
                      <a:pt x="330" y="126"/>
                    </a:cubicBezTo>
                    <a:cubicBezTo>
                      <a:pt x="310" y="126"/>
                      <a:pt x="310" y="126"/>
                      <a:pt x="310" y="126"/>
                    </a:cubicBezTo>
                    <a:cubicBezTo>
                      <a:pt x="309" y="126"/>
                      <a:pt x="305" y="126"/>
                      <a:pt x="305" y="127"/>
                    </a:cubicBezTo>
                    <a:cubicBezTo>
                      <a:pt x="300" y="131"/>
                      <a:pt x="259" y="172"/>
                      <a:pt x="259" y="172"/>
                    </a:cubicBezTo>
                    <a:cubicBezTo>
                      <a:pt x="259" y="173"/>
                      <a:pt x="258" y="173"/>
                      <a:pt x="258" y="172"/>
                    </a:cubicBezTo>
                    <a:cubicBezTo>
                      <a:pt x="256" y="171"/>
                      <a:pt x="256" y="171"/>
                      <a:pt x="256" y="171"/>
                    </a:cubicBezTo>
                    <a:cubicBezTo>
                      <a:pt x="256" y="170"/>
                      <a:pt x="255" y="169"/>
                      <a:pt x="255" y="169"/>
                    </a:cubicBezTo>
                    <a:cubicBezTo>
                      <a:pt x="255" y="168"/>
                      <a:pt x="258" y="161"/>
                      <a:pt x="263" y="155"/>
                    </a:cubicBezTo>
                    <a:cubicBezTo>
                      <a:pt x="270" y="141"/>
                      <a:pt x="283" y="123"/>
                      <a:pt x="293" y="112"/>
                    </a:cubicBezTo>
                    <a:cubicBezTo>
                      <a:pt x="299" y="105"/>
                      <a:pt x="302" y="103"/>
                      <a:pt x="305" y="103"/>
                    </a:cubicBezTo>
                    <a:cubicBezTo>
                      <a:pt x="350" y="103"/>
                      <a:pt x="350" y="103"/>
                      <a:pt x="350" y="103"/>
                    </a:cubicBezTo>
                    <a:cubicBezTo>
                      <a:pt x="353" y="103"/>
                      <a:pt x="356" y="105"/>
                      <a:pt x="356" y="108"/>
                    </a:cubicBezTo>
                    <a:cubicBezTo>
                      <a:pt x="356" y="155"/>
                      <a:pt x="356" y="155"/>
                      <a:pt x="356" y="155"/>
                    </a:cubicBezTo>
                    <a:cubicBezTo>
                      <a:pt x="356" y="155"/>
                      <a:pt x="356" y="155"/>
                      <a:pt x="356" y="1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Freeform 5"/>
              <p:cNvSpPr>
                <a:spLocks noEditPoints="1"/>
              </p:cNvSpPr>
              <p:nvPr/>
            </p:nvSpPr>
            <p:spPr bwMode="auto">
              <a:xfrm>
                <a:off x="5040926" y="3587094"/>
                <a:ext cx="931784" cy="884605"/>
              </a:xfrm>
              <a:custGeom>
                <a:avLst/>
                <a:gdLst>
                  <a:gd name="T0" fmla="*/ 0 w 198"/>
                  <a:gd name="T1" fmla="*/ 169 h 188"/>
                  <a:gd name="T2" fmla="*/ 109 w 198"/>
                  <a:gd name="T3" fmla="*/ 0 h 188"/>
                  <a:gd name="T4" fmla="*/ 109 w 198"/>
                  <a:gd name="T5" fmla="*/ 188 h 188"/>
                  <a:gd name="T6" fmla="*/ 47 w 198"/>
                  <a:gd name="T7" fmla="*/ 56 h 188"/>
                  <a:gd name="T8" fmla="*/ 39 w 198"/>
                  <a:gd name="T9" fmla="*/ 59 h 188"/>
                  <a:gd name="T10" fmla="*/ 34 w 198"/>
                  <a:gd name="T11" fmla="*/ 65 h 188"/>
                  <a:gd name="T12" fmla="*/ 31 w 198"/>
                  <a:gd name="T13" fmla="*/ 74 h 188"/>
                  <a:gd name="T14" fmla="*/ 31 w 198"/>
                  <a:gd name="T15" fmla="*/ 85 h 188"/>
                  <a:gd name="T16" fmla="*/ 38 w 198"/>
                  <a:gd name="T17" fmla="*/ 95 h 188"/>
                  <a:gd name="T18" fmla="*/ 46 w 198"/>
                  <a:gd name="T19" fmla="*/ 101 h 188"/>
                  <a:gd name="T20" fmla="*/ 50 w 198"/>
                  <a:gd name="T21" fmla="*/ 105 h 188"/>
                  <a:gd name="T22" fmla="*/ 53 w 198"/>
                  <a:gd name="T23" fmla="*/ 108 h 188"/>
                  <a:gd name="T24" fmla="*/ 54 w 198"/>
                  <a:gd name="T25" fmla="*/ 111 h 188"/>
                  <a:gd name="T26" fmla="*/ 54 w 198"/>
                  <a:gd name="T27" fmla="*/ 114 h 188"/>
                  <a:gd name="T28" fmla="*/ 53 w 198"/>
                  <a:gd name="T29" fmla="*/ 117 h 188"/>
                  <a:gd name="T30" fmla="*/ 51 w 198"/>
                  <a:gd name="T31" fmla="*/ 119 h 188"/>
                  <a:gd name="T32" fmla="*/ 48 w 198"/>
                  <a:gd name="T33" fmla="*/ 120 h 188"/>
                  <a:gd name="T34" fmla="*/ 41 w 198"/>
                  <a:gd name="T35" fmla="*/ 120 h 188"/>
                  <a:gd name="T36" fmla="*/ 34 w 198"/>
                  <a:gd name="T37" fmla="*/ 115 h 188"/>
                  <a:gd name="T38" fmla="*/ 31 w 198"/>
                  <a:gd name="T39" fmla="*/ 129 h 188"/>
                  <a:gd name="T40" fmla="*/ 37 w 198"/>
                  <a:gd name="T41" fmla="*/ 132 h 188"/>
                  <a:gd name="T42" fmla="*/ 45 w 198"/>
                  <a:gd name="T43" fmla="*/ 134 h 188"/>
                  <a:gd name="T44" fmla="*/ 56 w 198"/>
                  <a:gd name="T45" fmla="*/ 133 h 188"/>
                  <a:gd name="T46" fmla="*/ 64 w 198"/>
                  <a:gd name="T47" fmla="*/ 127 h 188"/>
                  <a:gd name="T48" fmla="*/ 68 w 198"/>
                  <a:gd name="T49" fmla="*/ 120 h 188"/>
                  <a:gd name="T50" fmla="*/ 69 w 198"/>
                  <a:gd name="T51" fmla="*/ 112 h 188"/>
                  <a:gd name="T52" fmla="*/ 68 w 198"/>
                  <a:gd name="T53" fmla="*/ 104 h 188"/>
                  <a:gd name="T54" fmla="*/ 65 w 198"/>
                  <a:gd name="T55" fmla="*/ 98 h 188"/>
                  <a:gd name="T56" fmla="*/ 60 w 198"/>
                  <a:gd name="T57" fmla="*/ 93 h 188"/>
                  <a:gd name="T58" fmla="*/ 53 w 198"/>
                  <a:gd name="T59" fmla="*/ 88 h 188"/>
                  <a:gd name="T60" fmla="*/ 49 w 198"/>
                  <a:gd name="T61" fmla="*/ 85 h 188"/>
                  <a:gd name="T62" fmla="*/ 46 w 198"/>
                  <a:gd name="T63" fmla="*/ 82 h 188"/>
                  <a:gd name="T64" fmla="*/ 44 w 198"/>
                  <a:gd name="T65" fmla="*/ 80 h 188"/>
                  <a:gd name="T66" fmla="*/ 44 w 198"/>
                  <a:gd name="T67" fmla="*/ 76 h 188"/>
                  <a:gd name="T68" fmla="*/ 44 w 198"/>
                  <a:gd name="T69" fmla="*/ 74 h 188"/>
                  <a:gd name="T70" fmla="*/ 46 w 198"/>
                  <a:gd name="T71" fmla="*/ 71 h 188"/>
                  <a:gd name="T72" fmla="*/ 49 w 198"/>
                  <a:gd name="T73" fmla="*/ 69 h 188"/>
                  <a:gd name="T74" fmla="*/ 52 w 198"/>
                  <a:gd name="T75" fmla="*/ 69 h 188"/>
                  <a:gd name="T76" fmla="*/ 59 w 198"/>
                  <a:gd name="T77" fmla="*/ 70 h 188"/>
                  <a:gd name="T78" fmla="*/ 66 w 198"/>
                  <a:gd name="T79" fmla="*/ 74 h 188"/>
                  <a:gd name="T80" fmla="*/ 63 w 198"/>
                  <a:gd name="T81" fmla="*/ 56 h 188"/>
                  <a:gd name="T82" fmla="*/ 55 w 198"/>
                  <a:gd name="T83" fmla="*/ 55 h 188"/>
                  <a:gd name="T84" fmla="*/ 180 w 198"/>
                  <a:gd name="T85" fmla="*/ 76 h 188"/>
                  <a:gd name="T86" fmla="*/ 150 w 198"/>
                  <a:gd name="T87" fmla="*/ 48 h 188"/>
                  <a:gd name="T88" fmla="*/ 132 w 198"/>
                  <a:gd name="T89" fmla="*/ 27 h 188"/>
                  <a:gd name="T90" fmla="*/ 119 w 198"/>
                  <a:gd name="T91" fmla="*/ 58 h 188"/>
                  <a:gd name="T92" fmla="*/ 145 w 198"/>
                  <a:gd name="T93" fmla="*/ 57 h 188"/>
                  <a:gd name="T94" fmla="*/ 162 w 198"/>
                  <a:gd name="T95" fmla="*/ 94 h 188"/>
                  <a:gd name="T96" fmla="*/ 145 w 198"/>
                  <a:gd name="T97" fmla="*/ 132 h 188"/>
                  <a:gd name="T98" fmla="*/ 119 w 198"/>
                  <a:gd name="T99" fmla="*/ 131 h 188"/>
                  <a:gd name="T100" fmla="*/ 132 w 198"/>
                  <a:gd name="T101" fmla="*/ 162 h 188"/>
                  <a:gd name="T102" fmla="*/ 150 w 198"/>
                  <a:gd name="T103" fmla="*/ 141 h 188"/>
                  <a:gd name="T104" fmla="*/ 180 w 198"/>
                  <a:gd name="T105" fmla="*/ 113 h 188"/>
                  <a:gd name="T106" fmla="*/ 180 w 198"/>
                  <a:gd name="T107" fmla="*/ 7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188">
                    <a:moveTo>
                      <a:pt x="109" y="188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188"/>
                      <a:pt x="109" y="188"/>
                      <a:pt x="109" y="188"/>
                    </a:cubicBezTo>
                    <a:cubicBezTo>
                      <a:pt x="109" y="188"/>
                      <a:pt x="109" y="188"/>
                      <a:pt x="109" y="188"/>
                    </a:cubicBezTo>
                    <a:close/>
                    <a:moveTo>
                      <a:pt x="51" y="55"/>
                    </a:moveTo>
                    <a:cubicBezTo>
                      <a:pt x="50" y="55"/>
                      <a:pt x="48" y="55"/>
                      <a:pt x="47" y="56"/>
                    </a:cubicBezTo>
                    <a:cubicBezTo>
                      <a:pt x="45" y="56"/>
                      <a:pt x="44" y="56"/>
                      <a:pt x="43" y="57"/>
                    </a:cubicBezTo>
                    <a:cubicBezTo>
                      <a:pt x="41" y="57"/>
                      <a:pt x="40" y="58"/>
                      <a:pt x="39" y="59"/>
                    </a:cubicBezTo>
                    <a:cubicBezTo>
                      <a:pt x="38" y="60"/>
                      <a:pt x="37" y="61"/>
                      <a:pt x="36" y="62"/>
                    </a:cubicBezTo>
                    <a:cubicBezTo>
                      <a:pt x="35" y="63"/>
                      <a:pt x="34" y="64"/>
                      <a:pt x="34" y="65"/>
                    </a:cubicBezTo>
                    <a:cubicBezTo>
                      <a:pt x="33" y="66"/>
                      <a:pt x="32" y="68"/>
                      <a:pt x="32" y="69"/>
                    </a:cubicBezTo>
                    <a:cubicBezTo>
                      <a:pt x="31" y="71"/>
                      <a:pt x="31" y="72"/>
                      <a:pt x="31" y="74"/>
                    </a:cubicBezTo>
                    <a:cubicBezTo>
                      <a:pt x="30" y="75"/>
                      <a:pt x="30" y="76"/>
                      <a:pt x="30" y="78"/>
                    </a:cubicBezTo>
                    <a:cubicBezTo>
                      <a:pt x="30" y="80"/>
                      <a:pt x="31" y="82"/>
                      <a:pt x="31" y="85"/>
                    </a:cubicBezTo>
                    <a:cubicBezTo>
                      <a:pt x="32" y="87"/>
                      <a:pt x="33" y="89"/>
                      <a:pt x="34" y="90"/>
                    </a:cubicBezTo>
                    <a:cubicBezTo>
                      <a:pt x="35" y="93"/>
                      <a:pt x="36" y="94"/>
                      <a:pt x="38" y="95"/>
                    </a:cubicBezTo>
                    <a:cubicBezTo>
                      <a:pt x="39" y="97"/>
                      <a:pt x="41" y="99"/>
                      <a:pt x="44" y="100"/>
                    </a:cubicBezTo>
                    <a:cubicBezTo>
                      <a:pt x="44" y="100"/>
                      <a:pt x="45" y="101"/>
                      <a:pt x="46" y="101"/>
                    </a:cubicBezTo>
                    <a:cubicBezTo>
                      <a:pt x="47" y="102"/>
                      <a:pt x="48" y="103"/>
                      <a:pt x="48" y="103"/>
                    </a:cubicBezTo>
                    <a:cubicBezTo>
                      <a:pt x="49" y="104"/>
                      <a:pt x="50" y="104"/>
                      <a:pt x="50" y="105"/>
                    </a:cubicBezTo>
                    <a:cubicBezTo>
                      <a:pt x="51" y="105"/>
                      <a:pt x="51" y="105"/>
                      <a:pt x="51" y="106"/>
                    </a:cubicBezTo>
                    <a:cubicBezTo>
                      <a:pt x="52" y="107"/>
                      <a:pt x="53" y="107"/>
                      <a:pt x="53" y="108"/>
                    </a:cubicBezTo>
                    <a:cubicBezTo>
                      <a:pt x="53" y="108"/>
                      <a:pt x="53" y="109"/>
                      <a:pt x="54" y="109"/>
                    </a:cubicBezTo>
                    <a:cubicBezTo>
                      <a:pt x="54" y="110"/>
                      <a:pt x="54" y="110"/>
                      <a:pt x="54" y="111"/>
                    </a:cubicBezTo>
                    <a:cubicBezTo>
                      <a:pt x="54" y="112"/>
                      <a:pt x="54" y="112"/>
                      <a:pt x="54" y="113"/>
                    </a:cubicBezTo>
                    <a:cubicBezTo>
                      <a:pt x="54" y="113"/>
                      <a:pt x="54" y="114"/>
                      <a:pt x="54" y="114"/>
                    </a:cubicBezTo>
                    <a:cubicBezTo>
                      <a:pt x="54" y="115"/>
                      <a:pt x="54" y="115"/>
                      <a:pt x="54" y="116"/>
                    </a:cubicBezTo>
                    <a:cubicBezTo>
                      <a:pt x="54" y="116"/>
                      <a:pt x="54" y="117"/>
                      <a:pt x="53" y="117"/>
                    </a:cubicBezTo>
                    <a:cubicBezTo>
                      <a:pt x="53" y="117"/>
                      <a:pt x="53" y="118"/>
                      <a:pt x="53" y="118"/>
                    </a:cubicBezTo>
                    <a:cubicBezTo>
                      <a:pt x="52" y="118"/>
                      <a:pt x="51" y="119"/>
                      <a:pt x="51" y="119"/>
                    </a:cubicBezTo>
                    <a:cubicBezTo>
                      <a:pt x="51" y="119"/>
                      <a:pt x="50" y="120"/>
                      <a:pt x="50" y="120"/>
                    </a:cubicBezTo>
                    <a:cubicBezTo>
                      <a:pt x="49" y="120"/>
                      <a:pt x="49" y="120"/>
                      <a:pt x="48" y="120"/>
                    </a:cubicBezTo>
                    <a:cubicBezTo>
                      <a:pt x="47" y="120"/>
                      <a:pt x="46" y="120"/>
                      <a:pt x="46" y="120"/>
                    </a:cubicBezTo>
                    <a:cubicBezTo>
                      <a:pt x="44" y="120"/>
                      <a:pt x="43" y="120"/>
                      <a:pt x="41" y="120"/>
                    </a:cubicBezTo>
                    <a:cubicBezTo>
                      <a:pt x="40" y="119"/>
                      <a:pt x="39" y="119"/>
                      <a:pt x="38" y="118"/>
                    </a:cubicBezTo>
                    <a:cubicBezTo>
                      <a:pt x="36" y="117"/>
                      <a:pt x="35" y="117"/>
                      <a:pt x="34" y="115"/>
                    </a:cubicBezTo>
                    <a:cubicBezTo>
                      <a:pt x="33" y="114"/>
                      <a:pt x="32" y="113"/>
                      <a:pt x="31" y="112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3" y="130"/>
                      <a:pt x="34" y="131"/>
                    </a:cubicBezTo>
                    <a:cubicBezTo>
                      <a:pt x="35" y="131"/>
                      <a:pt x="36" y="132"/>
                      <a:pt x="37" y="132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3" y="133"/>
                      <a:pt x="44" y="134"/>
                      <a:pt x="45" y="134"/>
                    </a:cubicBezTo>
                    <a:cubicBezTo>
                      <a:pt x="48" y="134"/>
                      <a:pt x="49" y="134"/>
                      <a:pt x="51" y="134"/>
                    </a:cubicBezTo>
                    <a:cubicBezTo>
                      <a:pt x="53" y="133"/>
                      <a:pt x="55" y="133"/>
                      <a:pt x="56" y="133"/>
                    </a:cubicBezTo>
                    <a:cubicBezTo>
                      <a:pt x="58" y="132"/>
                      <a:pt x="59" y="132"/>
                      <a:pt x="60" y="131"/>
                    </a:cubicBezTo>
                    <a:cubicBezTo>
                      <a:pt x="61" y="129"/>
                      <a:pt x="63" y="129"/>
                      <a:pt x="64" y="127"/>
                    </a:cubicBezTo>
                    <a:cubicBezTo>
                      <a:pt x="65" y="127"/>
                      <a:pt x="65" y="125"/>
                      <a:pt x="66" y="124"/>
                    </a:cubicBezTo>
                    <a:cubicBezTo>
                      <a:pt x="66" y="123"/>
                      <a:pt x="67" y="122"/>
                      <a:pt x="68" y="120"/>
                    </a:cubicBezTo>
                    <a:cubicBezTo>
                      <a:pt x="68" y="119"/>
                      <a:pt x="68" y="118"/>
                      <a:pt x="69" y="117"/>
                    </a:cubicBezTo>
                    <a:cubicBezTo>
                      <a:pt x="69" y="115"/>
                      <a:pt x="69" y="113"/>
                      <a:pt x="69" y="112"/>
                    </a:cubicBezTo>
                    <a:cubicBezTo>
                      <a:pt x="69" y="110"/>
                      <a:pt x="69" y="109"/>
                      <a:pt x="69" y="108"/>
                    </a:cubicBezTo>
                    <a:cubicBezTo>
                      <a:pt x="69" y="107"/>
                      <a:pt x="68" y="105"/>
                      <a:pt x="68" y="104"/>
                    </a:cubicBezTo>
                    <a:cubicBezTo>
                      <a:pt x="68" y="103"/>
                      <a:pt x="67" y="101"/>
                      <a:pt x="66" y="100"/>
                    </a:cubicBezTo>
                    <a:cubicBezTo>
                      <a:pt x="66" y="100"/>
                      <a:pt x="65" y="99"/>
                      <a:pt x="65" y="98"/>
                    </a:cubicBezTo>
                    <a:cubicBezTo>
                      <a:pt x="64" y="97"/>
                      <a:pt x="63" y="96"/>
                      <a:pt x="63" y="95"/>
                    </a:cubicBezTo>
                    <a:cubicBezTo>
                      <a:pt x="62" y="94"/>
                      <a:pt x="61" y="94"/>
                      <a:pt x="60" y="93"/>
                    </a:cubicBezTo>
                    <a:cubicBezTo>
                      <a:pt x="59" y="92"/>
                      <a:pt x="58" y="91"/>
                      <a:pt x="56" y="90"/>
                    </a:cubicBezTo>
                    <a:cubicBezTo>
                      <a:pt x="55" y="90"/>
                      <a:pt x="54" y="89"/>
                      <a:pt x="53" y="88"/>
                    </a:cubicBezTo>
                    <a:cubicBezTo>
                      <a:pt x="52" y="88"/>
                      <a:pt x="51" y="87"/>
                      <a:pt x="50" y="86"/>
                    </a:cubicBezTo>
                    <a:cubicBezTo>
                      <a:pt x="50" y="86"/>
                      <a:pt x="49" y="85"/>
                      <a:pt x="49" y="85"/>
                    </a:cubicBezTo>
                    <a:cubicBezTo>
                      <a:pt x="48" y="85"/>
                      <a:pt x="48" y="84"/>
                      <a:pt x="47" y="84"/>
                    </a:cubicBezTo>
                    <a:cubicBezTo>
                      <a:pt x="46" y="83"/>
                      <a:pt x="46" y="83"/>
                      <a:pt x="46" y="82"/>
                    </a:cubicBezTo>
                    <a:cubicBezTo>
                      <a:pt x="45" y="82"/>
                      <a:pt x="45" y="81"/>
                      <a:pt x="45" y="81"/>
                    </a:cubicBezTo>
                    <a:cubicBezTo>
                      <a:pt x="45" y="81"/>
                      <a:pt x="45" y="80"/>
                      <a:pt x="44" y="80"/>
                    </a:cubicBezTo>
                    <a:cubicBezTo>
                      <a:pt x="44" y="79"/>
                      <a:pt x="44" y="79"/>
                      <a:pt x="44" y="78"/>
                    </a:cubicBezTo>
                    <a:cubicBezTo>
                      <a:pt x="44" y="77"/>
                      <a:pt x="44" y="77"/>
                      <a:pt x="44" y="76"/>
                    </a:cubicBezTo>
                    <a:cubicBezTo>
                      <a:pt x="44" y="76"/>
                      <a:pt x="44" y="75"/>
                      <a:pt x="44" y="75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5" y="71"/>
                      <a:pt x="46" y="71"/>
                      <a:pt x="46" y="71"/>
                    </a:cubicBezTo>
                    <a:cubicBezTo>
                      <a:pt x="46" y="70"/>
                      <a:pt x="47" y="70"/>
                      <a:pt x="48" y="70"/>
                    </a:cubicBezTo>
                    <a:cubicBezTo>
                      <a:pt x="48" y="70"/>
                      <a:pt x="48" y="69"/>
                      <a:pt x="49" y="69"/>
                    </a:cubicBezTo>
                    <a:cubicBezTo>
                      <a:pt x="49" y="69"/>
                      <a:pt x="50" y="69"/>
                      <a:pt x="50" y="69"/>
                    </a:cubicBezTo>
                    <a:cubicBezTo>
                      <a:pt x="51" y="69"/>
                      <a:pt x="51" y="69"/>
                      <a:pt x="52" y="69"/>
                    </a:cubicBezTo>
                    <a:cubicBezTo>
                      <a:pt x="53" y="69"/>
                      <a:pt x="55" y="69"/>
                      <a:pt x="56" y="69"/>
                    </a:cubicBezTo>
                    <a:cubicBezTo>
                      <a:pt x="57" y="69"/>
                      <a:pt x="58" y="69"/>
                      <a:pt x="59" y="70"/>
                    </a:cubicBezTo>
                    <a:cubicBezTo>
                      <a:pt x="61" y="70"/>
                      <a:pt x="62" y="70"/>
                      <a:pt x="63" y="71"/>
                    </a:cubicBezTo>
                    <a:cubicBezTo>
                      <a:pt x="64" y="72"/>
                      <a:pt x="65" y="72"/>
                      <a:pt x="66" y="74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5" y="56"/>
                      <a:pt x="64" y="56"/>
                      <a:pt x="63" y="56"/>
                    </a:cubicBezTo>
                    <a:cubicBezTo>
                      <a:pt x="62" y="56"/>
                      <a:pt x="61" y="55"/>
                      <a:pt x="59" y="55"/>
                    </a:cubicBezTo>
                    <a:cubicBezTo>
                      <a:pt x="58" y="55"/>
                      <a:pt x="57" y="55"/>
                      <a:pt x="55" y="55"/>
                    </a:cubicBezTo>
                    <a:cubicBezTo>
                      <a:pt x="54" y="55"/>
                      <a:pt x="53" y="55"/>
                      <a:pt x="51" y="55"/>
                    </a:cubicBezTo>
                    <a:moveTo>
                      <a:pt x="180" y="76"/>
                    </a:moveTo>
                    <a:cubicBezTo>
                      <a:pt x="179" y="76"/>
                      <a:pt x="178" y="76"/>
                      <a:pt x="176" y="76"/>
                    </a:cubicBezTo>
                    <a:cubicBezTo>
                      <a:pt x="171" y="63"/>
                      <a:pt x="162" y="53"/>
                      <a:pt x="150" y="48"/>
                    </a:cubicBezTo>
                    <a:cubicBezTo>
                      <a:pt x="150" y="47"/>
                      <a:pt x="150" y="46"/>
                      <a:pt x="150" y="45"/>
                    </a:cubicBezTo>
                    <a:cubicBezTo>
                      <a:pt x="150" y="34"/>
                      <a:pt x="142" y="27"/>
                      <a:pt x="132" y="27"/>
                    </a:cubicBezTo>
                    <a:cubicBezTo>
                      <a:pt x="127" y="27"/>
                      <a:pt x="123" y="28"/>
                      <a:pt x="119" y="32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61"/>
                      <a:pt x="127" y="63"/>
                      <a:pt x="132" y="63"/>
                    </a:cubicBezTo>
                    <a:cubicBezTo>
                      <a:pt x="138" y="63"/>
                      <a:pt x="142" y="61"/>
                      <a:pt x="145" y="57"/>
                    </a:cubicBezTo>
                    <a:cubicBezTo>
                      <a:pt x="156" y="61"/>
                      <a:pt x="164" y="70"/>
                      <a:pt x="168" y="81"/>
                    </a:cubicBezTo>
                    <a:cubicBezTo>
                      <a:pt x="164" y="84"/>
                      <a:pt x="162" y="89"/>
                      <a:pt x="162" y="94"/>
                    </a:cubicBezTo>
                    <a:cubicBezTo>
                      <a:pt x="162" y="100"/>
                      <a:pt x="164" y="105"/>
                      <a:pt x="168" y="108"/>
                    </a:cubicBezTo>
                    <a:cubicBezTo>
                      <a:pt x="164" y="119"/>
                      <a:pt x="156" y="127"/>
                      <a:pt x="145" y="132"/>
                    </a:cubicBezTo>
                    <a:cubicBezTo>
                      <a:pt x="142" y="128"/>
                      <a:pt x="137" y="125"/>
                      <a:pt x="132" y="125"/>
                    </a:cubicBezTo>
                    <a:cubicBezTo>
                      <a:pt x="127" y="125"/>
                      <a:pt x="123" y="128"/>
                      <a:pt x="119" y="131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23" y="160"/>
                      <a:pt x="127" y="162"/>
                      <a:pt x="132" y="162"/>
                    </a:cubicBezTo>
                    <a:cubicBezTo>
                      <a:pt x="142" y="162"/>
                      <a:pt x="150" y="154"/>
                      <a:pt x="150" y="144"/>
                    </a:cubicBezTo>
                    <a:cubicBezTo>
                      <a:pt x="150" y="143"/>
                      <a:pt x="150" y="142"/>
                      <a:pt x="150" y="141"/>
                    </a:cubicBezTo>
                    <a:cubicBezTo>
                      <a:pt x="162" y="135"/>
                      <a:pt x="171" y="125"/>
                      <a:pt x="176" y="113"/>
                    </a:cubicBezTo>
                    <a:cubicBezTo>
                      <a:pt x="178" y="113"/>
                      <a:pt x="179" y="113"/>
                      <a:pt x="180" y="113"/>
                    </a:cubicBezTo>
                    <a:cubicBezTo>
                      <a:pt x="190" y="113"/>
                      <a:pt x="198" y="105"/>
                      <a:pt x="198" y="94"/>
                    </a:cubicBezTo>
                    <a:cubicBezTo>
                      <a:pt x="198" y="84"/>
                      <a:pt x="190" y="76"/>
                      <a:pt x="180" y="7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5040926" y="2426982"/>
                <a:ext cx="910236" cy="831085"/>
              </a:xfrm>
              <a:custGeom>
                <a:avLst/>
                <a:gdLst>
                  <a:gd name="T0" fmla="*/ 121 w 221"/>
                  <a:gd name="T1" fmla="*/ 201 h 201"/>
                  <a:gd name="T2" fmla="*/ 0 w 221"/>
                  <a:gd name="T3" fmla="*/ 180 h 201"/>
                  <a:gd name="T4" fmla="*/ 0 w 221"/>
                  <a:gd name="T5" fmla="*/ 21 h 201"/>
                  <a:gd name="T6" fmla="*/ 121 w 221"/>
                  <a:gd name="T7" fmla="*/ 0 h 201"/>
                  <a:gd name="T8" fmla="*/ 121 w 221"/>
                  <a:gd name="T9" fmla="*/ 201 h 201"/>
                  <a:gd name="T10" fmla="*/ 121 w 221"/>
                  <a:gd name="T11" fmla="*/ 201 h 201"/>
                  <a:gd name="T12" fmla="*/ 54 w 221"/>
                  <a:gd name="T13" fmla="*/ 53 h 201"/>
                  <a:gd name="T14" fmla="*/ 37 w 221"/>
                  <a:gd name="T15" fmla="*/ 54 h 201"/>
                  <a:gd name="T16" fmla="*/ 36 w 221"/>
                  <a:gd name="T17" fmla="*/ 141 h 201"/>
                  <a:gd name="T18" fmla="*/ 86 w 221"/>
                  <a:gd name="T19" fmla="*/ 143 h 201"/>
                  <a:gd name="T20" fmla="*/ 86 w 221"/>
                  <a:gd name="T21" fmla="*/ 127 h 201"/>
                  <a:gd name="T22" fmla="*/ 54 w 221"/>
                  <a:gd name="T23" fmla="*/ 125 h 201"/>
                  <a:gd name="T24" fmla="*/ 54 w 221"/>
                  <a:gd name="T25" fmla="*/ 53 h 201"/>
                  <a:gd name="T26" fmla="*/ 140 w 221"/>
                  <a:gd name="T27" fmla="*/ 57 h 201"/>
                  <a:gd name="T28" fmla="*/ 132 w 221"/>
                  <a:gd name="T29" fmla="*/ 60 h 201"/>
                  <a:gd name="T30" fmla="*/ 132 w 221"/>
                  <a:gd name="T31" fmla="*/ 88 h 201"/>
                  <a:gd name="T32" fmla="*/ 154 w 221"/>
                  <a:gd name="T33" fmla="*/ 75 h 201"/>
                  <a:gd name="T34" fmla="*/ 177 w 221"/>
                  <a:gd name="T35" fmla="*/ 75 h 201"/>
                  <a:gd name="T36" fmla="*/ 180 w 221"/>
                  <a:gd name="T37" fmla="*/ 75 h 201"/>
                  <a:gd name="T38" fmla="*/ 165 w 221"/>
                  <a:gd name="T39" fmla="*/ 55 h 201"/>
                  <a:gd name="T40" fmla="*/ 152 w 221"/>
                  <a:gd name="T41" fmla="*/ 39 h 201"/>
                  <a:gd name="T42" fmla="*/ 143 w 221"/>
                  <a:gd name="T43" fmla="*/ 34 h 201"/>
                  <a:gd name="T44" fmla="*/ 133 w 221"/>
                  <a:gd name="T45" fmla="*/ 44 h 201"/>
                  <a:gd name="T46" fmla="*/ 134 w 221"/>
                  <a:gd name="T47" fmla="*/ 49 h 201"/>
                  <a:gd name="T48" fmla="*/ 140 w 221"/>
                  <a:gd name="T49" fmla="*/ 57 h 201"/>
                  <a:gd name="T50" fmla="*/ 140 w 221"/>
                  <a:gd name="T51" fmla="*/ 57 h 201"/>
                  <a:gd name="T52" fmla="*/ 132 w 221"/>
                  <a:gd name="T53" fmla="*/ 111 h 201"/>
                  <a:gd name="T54" fmla="*/ 132 w 221"/>
                  <a:gd name="T55" fmla="*/ 139 h 201"/>
                  <a:gd name="T56" fmla="*/ 153 w 221"/>
                  <a:gd name="T57" fmla="*/ 144 h 201"/>
                  <a:gd name="T58" fmla="*/ 158 w 221"/>
                  <a:gd name="T59" fmla="*/ 144 h 201"/>
                  <a:gd name="T60" fmla="*/ 135 w 221"/>
                  <a:gd name="T61" fmla="*/ 116 h 201"/>
                  <a:gd name="T62" fmla="*/ 132 w 221"/>
                  <a:gd name="T63" fmla="*/ 111 h 201"/>
                  <a:gd name="T64" fmla="*/ 221 w 221"/>
                  <a:gd name="T65" fmla="*/ 100 h 201"/>
                  <a:gd name="T66" fmla="*/ 177 w 221"/>
                  <a:gd name="T67" fmla="*/ 55 h 201"/>
                  <a:gd name="T68" fmla="*/ 172 w 221"/>
                  <a:gd name="T69" fmla="*/ 55 h 201"/>
                  <a:gd name="T70" fmla="*/ 195 w 221"/>
                  <a:gd name="T71" fmla="*/ 84 h 201"/>
                  <a:gd name="T72" fmla="*/ 201 w 221"/>
                  <a:gd name="T73" fmla="*/ 100 h 201"/>
                  <a:gd name="T74" fmla="*/ 176 w 221"/>
                  <a:gd name="T75" fmla="*/ 124 h 201"/>
                  <a:gd name="T76" fmla="*/ 153 w 221"/>
                  <a:gd name="T77" fmla="*/ 124 h 201"/>
                  <a:gd name="T78" fmla="*/ 150 w 221"/>
                  <a:gd name="T79" fmla="*/ 124 h 201"/>
                  <a:gd name="T80" fmla="*/ 166 w 221"/>
                  <a:gd name="T81" fmla="*/ 144 h 201"/>
                  <a:gd name="T82" fmla="*/ 178 w 221"/>
                  <a:gd name="T83" fmla="*/ 160 h 201"/>
                  <a:gd name="T84" fmla="*/ 187 w 221"/>
                  <a:gd name="T85" fmla="*/ 165 h 201"/>
                  <a:gd name="T86" fmla="*/ 197 w 221"/>
                  <a:gd name="T87" fmla="*/ 155 h 201"/>
                  <a:gd name="T88" fmla="*/ 196 w 221"/>
                  <a:gd name="T89" fmla="*/ 150 h 201"/>
                  <a:gd name="T90" fmla="*/ 190 w 221"/>
                  <a:gd name="T91" fmla="*/ 142 h 201"/>
                  <a:gd name="T92" fmla="*/ 221 w 221"/>
                  <a:gd name="T93" fmla="*/ 10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1" h="201">
                    <a:moveTo>
                      <a:pt x="121" y="201"/>
                    </a:moveTo>
                    <a:cubicBezTo>
                      <a:pt x="0" y="180"/>
                      <a:pt x="0" y="180"/>
                      <a:pt x="0" y="18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201"/>
                      <a:pt x="121" y="201"/>
                      <a:pt x="121" y="201"/>
                    </a:cubicBezTo>
                    <a:cubicBezTo>
                      <a:pt x="121" y="201"/>
                      <a:pt x="121" y="201"/>
                      <a:pt x="121" y="201"/>
                    </a:cubicBezTo>
                    <a:close/>
                    <a:moveTo>
                      <a:pt x="54" y="53"/>
                    </a:moveTo>
                    <a:cubicBezTo>
                      <a:pt x="37" y="54"/>
                      <a:pt x="37" y="54"/>
                      <a:pt x="37" y="54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86" y="143"/>
                      <a:pt x="86" y="143"/>
                      <a:pt x="86" y="143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54" y="125"/>
                      <a:pt x="54" y="125"/>
                      <a:pt x="54" y="125"/>
                    </a:cubicBezTo>
                    <a:cubicBezTo>
                      <a:pt x="54" y="53"/>
                      <a:pt x="54" y="53"/>
                      <a:pt x="54" y="53"/>
                    </a:cubicBezTo>
                    <a:moveTo>
                      <a:pt x="140" y="57"/>
                    </a:moveTo>
                    <a:cubicBezTo>
                      <a:pt x="137" y="58"/>
                      <a:pt x="135" y="59"/>
                      <a:pt x="132" y="60"/>
                    </a:cubicBezTo>
                    <a:cubicBezTo>
                      <a:pt x="132" y="88"/>
                      <a:pt x="132" y="88"/>
                      <a:pt x="132" y="88"/>
                    </a:cubicBezTo>
                    <a:cubicBezTo>
                      <a:pt x="136" y="81"/>
                      <a:pt x="144" y="75"/>
                      <a:pt x="154" y="75"/>
                    </a:cubicBezTo>
                    <a:cubicBezTo>
                      <a:pt x="177" y="75"/>
                      <a:pt x="177" y="75"/>
                      <a:pt x="177" y="75"/>
                    </a:cubicBezTo>
                    <a:cubicBezTo>
                      <a:pt x="178" y="75"/>
                      <a:pt x="180" y="75"/>
                      <a:pt x="180" y="75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52" y="39"/>
                      <a:pt x="152" y="39"/>
                      <a:pt x="152" y="39"/>
                    </a:cubicBezTo>
                    <a:cubicBezTo>
                      <a:pt x="150" y="36"/>
                      <a:pt x="147" y="34"/>
                      <a:pt x="143" y="34"/>
                    </a:cubicBezTo>
                    <a:cubicBezTo>
                      <a:pt x="138" y="34"/>
                      <a:pt x="133" y="38"/>
                      <a:pt x="133" y="44"/>
                    </a:cubicBezTo>
                    <a:cubicBezTo>
                      <a:pt x="133" y="46"/>
                      <a:pt x="134" y="48"/>
                      <a:pt x="134" y="49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lose/>
                    <a:moveTo>
                      <a:pt x="132" y="111"/>
                    </a:moveTo>
                    <a:cubicBezTo>
                      <a:pt x="132" y="139"/>
                      <a:pt x="132" y="139"/>
                      <a:pt x="132" y="139"/>
                    </a:cubicBezTo>
                    <a:cubicBezTo>
                      <a:pt x="139" y="142"/>
                      <a:pt x="146" y="144"/>
                      <a:pt x="153" y="144"/>
                    </a:cubicBezTo>
                    <a:cubicBezTo>
                      <a:pt x="158" y="144"/>
                      <a:pt x="158" y="144"/>
                      <a:pt x="158" y="144"/>
                    </a:cubicBezTo>
                    <a:cubicBezTo>
                      <a:pt x="135" y="116"/>
                      <a:pt x="135" y="116"/>
                      <a:pt x="135" y="116"/>
                    </a:cubicBezTo>
                    <a:cubicBezTo>
                      <a:pt x="134" y="115"/>
                      <a:pt x="134" y="113"/>
                      <a:pt x="132" y="111"/>
                    </a:cubicBezTo>
                    <a:close/>
                    <a:moveTo>
                      <a:pt x="221" y="100"/>
                    </a:moveTo>
                    <a:cubicBezTo>
                      <a:pt x="221" y="75"/>
                      <a:pt x="201" y="55"/>
                      <a:pt x="177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95" y="84"/>
                      <a:pt x="195" y="84"/>
                      <a:pt x="195" y="84"/>
                    </a:cubicBezTo>
                    <a:cubicBezTo>
                      <a:pt x="198" y="87"/>
                      <a:pt x="201" y="93"/>
                      <a:pt x="201" y="100"/>
                    </a:cubicBezTo>
                    <a:cubicBezTo>
                      <a:pt x="201" y="113"/>
                      <a:pt x="190" y="124"/>
                      <a:pt x="176" y="124"/>
                    </a:cubicBezTo>
                    <a:cubicBezTo>
                      <a:pt x="153" y="124"/>
                      <a:pt x="153" y="124"/>
                      <a:pt x="153" y="124"/>
                    </a:cubicBezTo>
                    <a:cubicBezTo>
                      <a:pt x="152" y="124"/>
                      <a:pt x="150" y="124"/>
                      <a:pt x="150" y="124"/>
                    </a:cubicBezTo>
                    <a:cubicBezTo>
                      <a:pt x="166" y="144"/>
                      <a:pt x="166" y="144"/>
                      <a:pt x="166" y="144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81" y="163"/>
                      <a:pt x="184" y="165"/>
                      <a:pt x="187" y="165"/>
                    </a:cubicBezTo>
                    <a:cubicBezTo>
                      <a:pt x="193" y="165"/>
                      <a:pt x="197" y="161"/>
                      <a:pt x="197" y="155"/>
                    </a:cubicBezTo>
                    <a:cubicBezTo>
                      <a:pt x="197" y="154"/>
                      <a:pt x="197" y="151"/>
                      <a:pt x="196" y="150"/>
                    </a:cubicBezTo>
                    <a:cubicBezTo>
                      <a:pt x="190" y="142"/>
                      <a:pt x="190" y="142"/>
                      <a:pt x="190" y="142"/>
                    </a:cubicBezTo>
                    <a:cubicBezTo>
                      <a:pt x="208" y="136"/>
                      <a:pt x="221" y="119"/>
                      <a:pt x="221" y="10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3215862" y="1469454"/>
              <a:ext cx="3268926" cy="563580"/>
              <a:chOff x="3215862" y="1469454"/>
              <a:chExt cx="3268926" cy="563580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3215862" y="1941594"/>
                <a:ext cx="3268926" cy="914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4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rgbClr val="00827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3226330" y="1469454"/>
                <a:ext cx="2948823" cy="47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83B01">
                        <a:lumMod val="75000"/>
                      </a:srgb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2000s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292A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	PC + Servers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526808" y="1469742"/>
            <a:ext cx="5121494" cy="3624321"/>
            <a:chOff x="6526852" y="1469454"/>
            <a:chExt cx="5122220" cy="3624835"/>
          </a:xfrm>
        </p:grpSpPr>
        <p:grpSp>
          <p:nvGrpSpPr>
            <p:cNvPr id="90" name="Group 89"/>
            <p:cNvGrpSpPr/>
            <p:nvPr/>
          </p:nvGrpSpPr>
          <p:grpSpPr>
            <a:xfrm>
              <a:off x="6758961" y="2229895"/>
              <a:ext cx="4596372" cy="2864394"/>
              <a:chOff x="6770021" y="2203960"/>
              <a:chExt cx="4690425" cy="2923007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9345772" y="2357597"/>
                <a:ext cx="2114674" cy="1189430"/>
                <a:chOff x="8496896" y="2003056"/>
                <a:chExt cx="2788001" cy="1568153"/>
              </a:xfrm>
              <a:solidFill>
                <a:srgbClr val="F2F2F2"/>
              </a:solidFill>
            </p:grpSpPr>
            <p:sp>
              <p:nvSpPr>
                <p:cNvPr id="103" name="Freeform 5"/>
                <p:cNvSpPr>
                  <a:spLocks/>
                </p:cNvSpPr>
                <p:nvPr/>
              </p:nvSpPr>
              <p:spPr bwMode="auto">
                <a:xfrm>
                  <a:off x="8496896" y="2216135"/>
                  <a:ext cx="2447132" cy="1355074"/>
                </a:xfrm>
                <a:custGeom>
                  <a:avLst/>
                  <a:gdLst>
                    <a:gd name="T0" fmla="*/ 1662 w 2136"/>
                    <a:gd name="T1" fmla="*/ 1181 h 1181"/>
                    <a:gd name="T2" fmla="*/ 239 w 2136"/>
                    <a:gd name="T3" fmla="*/ 1181 h 1181"/>
                    <a:gd name="T4" fmla="*/ 0 w 2136"/>
                    <a:gd name="T5" fmla="*/ 937 h 1181"/>
                    <a:gd name="T6" fmla="*/ 181 w 2136"/>
                    <a:gd name="T7" fmla="*/ 706 h 1181"/>
                    <a:gd name="T8" fmla="*/ 462 w 2136"/>
                    <a:gd name="T9" fmla="*/ 487 h 1181"/>
                    <a:gd name="T10" fmla="*/ 974 w 2136"/>
                    <a:gd name="T11" fmla="*/ 0 h 1181"/>
                    <a:gd name="T12" fmla="*/ 1440 w 2136"/>
                    <a:gd name="T13" fmla="*/ 294 h 1181"/>
                    <a:gd name="T14" fmla="*/ 1662 w 2136"/>
                    <a:gd name="T15" fmla="*/ 235 h 1181"/>
                    <a:gd name="T16" fmla="*/ 2136 w 2136"/>
                    <a:gd name="T17" fmla="*/ 710 h 1181"/>
                    <a:gd name="T18" fmla="*/ 1662 w 2136"/>
                    <a:gd name="T19" fmla="*/ 1181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36" h="1181">
                      <a:moveTo>
                        <a:pt x="1662" y="1181"/>
                      </a:moveTo>
                      <a:cubicBezTo>
                        <a:pt x="239" y="1181"/>
                        <a:pt x="239" y="1181"/>
                        <a:pt x="239" y="1181"/>
                      </a:cubicBezTo>
                      <a:cubicBezTo>
                        <a:pt x="109" y="1181"/>
                        <a:pt x="0" y="1071"/>
                        <a:pt x="0" y="937"/>
                      </a:cubicBezTo>
                      <a:cubicBezTo>
                        <a:pt x="0" y="823"/>
                        <a:pt x="76" y="731"/>
                        <a:pt x="181" y="706"/>
                      </a:cubicBezTo>
                      <a:cubicBezTo>
                        <a:pt x="231" y="588"/>
                        <a:pt x="336" y="504"/>
                        <a:pt x="462" y="487"/>
                      </a:cubicBezTo>
                      <a:cubicBezTo>
                        <a:pt x="474" y="218"/>
                        <a:pt x="701" y="0"/>
                        <a:pt x="974" y="0"/>
                      </a:cubicBezTo>
                      <a:cubicBezTo>
                        <a:pt x="1175" y="0"/>
                        <a:pt x="1356" y="118"/>
                        <a:pt x="1440" y="294"/>
                      </a:cubicBezTo>
                      <a:cubicBezTo>
                        <a:pt x="1507" y="256"/>
                        <a:pt x="1582" y="235"/>
                        <a:pt x="1662" y="235"/>
                      </a:cubicBezTo>
                      <a:cubicBezTo>
                        <a:pt x="1922" y="235"/>
                        <a:pt x="2136" y="449"/>
                        <a:pt x="2136" y="710"/>
                      </a:cubicBezTo>
                      <a:cubicBezTo>
                        <a:pt x="2136" y="966"/>
                        <a:pt x="1922" y="1181"/>
                        <a:pt x="1662" y="11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</p:spPr>
              <p:txBody>
                <a:bodyPr vert="horz" wrap="square" lIns="89581" tIns="44790" rIns="89581" bIns="447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6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3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5"/>
                <p:cNvSpPr>
                  <a:spLocks/>
                </p:cNvSpPr>
                <p:nvPr/>
              </p:nvSpPr>
              <p:spPr bwMode="auto">
                <a:xfrm flipH="1">
                  <a:off x="9834868" y="2003056"/>
                  <a:ext cx="1450029" cy="802940"/>
                </a:xfrm>
                <a:custGeom>
                  <a:avLst/>
                  <a:gdLst>
                    <a:gd name="T0" fmla="*/ 1662 w 2136"/>
                    <a:gd name="T1" fmla="*/ 1181 h 1181"/>
                    <a:gd name="T2" fmla="*/ 239 w 2136"/>
                    <a:gd name="T3" fmla="*/ 1181 h 1181"/>
                    <a:gd name="T4" fmla="*/ 0 w 2136"/>
                    <a:gd name="T5" fmla="*/ 937 h 1181"/>
                    <a:gd name="T6" fmla="*/ 181 w 2136"/>
                    <a:gd name="T7" fmla="*/ 706 h 1181"/>
                    <a:gd name="T8" fmla="*/ 462 w 2136"/>
                    <a:gd name="T9" fmla="*/ 487 h 1181"/>
                    <a:gd name="T10" fmla="*/ 974 w 2136"/>
                    <a:gd name="T11" fmla="*/ 0 h 1181"/>
                    <a:gd name="T12" fmla="*/ 1440 w 2136"/>
                    <a:gd name="T13" fmla="*/ 294 h 1181"/>
                    <a:gd name="T14" fmla="*/ 1662 w 2136"/>
                    <a:gd name="T15" fmla="*/ 235 h 1181"/>
                    <a:gd name="T16" fmla="*/ 2136 w 2136"/>
                    <a:gd name="T17" fmla="*/ 710 h 1181"/>
                    <a:gd name="T18" fmla="*/ 1662 w 2136"/>
                    <a:gd name="T19" fmla="*/ 1181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36" h="1181">
                      <a:moveTo>
                        <a:pt x="1662" y="1181"/>
                      </a:moveTo>
                      <a:cubicBezTo>
                        <a:pt x="239" y="1181"/>
                        <a:pt x="239" y="1181"/>
                        <a:pt x="239" y="1181"/>
                      </a:cubicBezTo>
                      <a:cubicBezTo>
                        <a:pt x="109" y="1181"/>
                        <a:pt x="0" y="1071"/>
                        <a:pt x="0" y="937"/>
                      </a:cubicBezTo>
                      <a:cubicBezTo>
                        <a:pt x="0" y="823"/>
                        <a:pt x="76" y="731"/>
                        <a:pt x="181" y="706"/>
                      </a:cubicBezTo>
                      <a:cubicBezTo>
                        <a:pt x="231" y="588"/>
                        <a:pt x="336" y="504"/>
                        <a:pt x="462" y="487"/>
                      </a:cubicBezTo>
                      <a:cubicBezTo>
                        <a:pt x="474" y="218"/>
                        <a:pt x="701" y="0"/>
                        <a:pt x="974" y="0"/>
                      </a:cubicBezTo>
                      <a:cubicBezTo>
                        <a:pt x="1175" y="0"/>
                        <a:pt x="1356" y="118"/>
                        <a:pt x="1440" y="294"/>
                      </a:cubicBezTo>
                      <a:cubicBezTo>
                        <a:pt x="1507" y="256"/>
                        <a:pt x="1582" y="235"/>
                        <a:pt x="1662" y="235"/>
                      </a:cubicBezTo>
                      <a:cubicBezTo>
                        <a:pt x="1922" y="235"/>
                        <a:pt x="2136" y="449"/>
                        <a:pt x="2136" y="710"/>
                      </a:cubicBezTo>
                      <a:cubicBezTo>
                        <a:pt x="2136" y="966"/>
                        <a:pt x="1922" y="1181"/>
                        <a:pt x="1662" y="11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</p:spPr>
              <p:txBody>
                <a:bodyPr vert="horz" wrap="square" lIns="89581" tIns="44790" rIns="89581" bIns="447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6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3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33841" y="3652004"/>
                <a:ext cx="2002506" cy="1474963"/>
              </a:xfrm>
              <a:prstGeom prst="rect">
                <a:avLst/>
              </a:prstGeom>
            </p:spPr>
          </p:pic>
          <p:grpSp>
            <p:nvGrpSpPr>
              <p:cNvPr id="96" name="Group 95"/>
              <p:cNvGrpSpPr/>
              <p:nvPr/>
            </p:nvGrpSpPr>
            <p:grpSpPr>
              <a:xfrm>
                <a:off x="9490175" y="3858879"/>
                <a:ext cx="1420353" cy="1141225"/>
                <a:chOff x="9493785" y="4138804"/>
                <a:chExt cx="1668142" cy="1340318"/>
              </a:xfrm>
            </p:grpSpPr>
            <p:pic>
              <p:nvPicPr>
                <p:cNvPr id="101" name="Picture 10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96325" y="4138804"/>
                  <a:ext cx="765602" cy="1340318"/>
                </a:xfrm>
                <a:prstGeom prst="rect">
                  <a:avLst/>
                </a:prstGeom>
              </p:spPr>
            </p:pic>
            <p:pic>
              <p:nvPicPr>
                <p:cNvPr id="102" name="Picture 10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93785" y="4150836"/>
                  <a:ext cx="670247" cy="1309075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/>
              <p:cNvGrpSpPr/>
              <p:nvPr/>
            </p:nvGrpSpPr>
            <p:grpSpPr>
              <a:xfrm>
                <a:off x="6770021" y="2203960"/>
                <a:ext cx="2490614" cy="1521319"/>
                <a:chOff x="6775952" y="2385027"/>
                <a:chExt cx="2939759" cy="1795667"/>
              </a:xfrm>
            </p:grpSpPr>
            <p:pic>
              <p:nvPicPr>
                <p:cNvPr id="98" name="Picture 9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14748" y="2411695"/>
                  <a:ext cx="1100963" cy="1558600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3950" y="3019548"/>
                  <a:ext cx="1516812" cy="1161146"/>
                </a:xfrm>
                <a:prstGeom prst="rect">
                  <a:avLst/>
                </a:prstGeom>
              </p:spPr>
            </p:pic>
            <p:pic>
              <p:nvPicPr>
                <p:cNvPr id="100" name="Picture 9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952" y="2385027"/>
                  <a:ext cx="1829189" cy="12307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1" name="Group 110"/>
            <p:cNvGrpSpPr/>
            <p:nvPr/>
          </p:nvGrpSpPr>
          <p:grpSpPr>
            <a:xfrm>
              <a:off x="6526852" y="1469454"/>
              <a:ext cx="5122220" cy="563579"/>
              <a:chOff x="6526852" y="1469454"/>
              <a:chExt cx="5122220" cy="56357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526852" y="1941593"/>
                <a:ext cx="5122220" cy="9144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76078" tIns="38046" rIns="76078" bIns="38046" rtlCol="0" anchor="ctr"/>
              <a:lstStyle/>
              <a:p>
                <a:pPr marL="0" marR="0" lvl="0" indent="0" algn="ctr" defTabSz="9134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542601" y="1469454"/>
                <a:ext cx="3458989" cy="47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83B01">
                        <a:lumMod val="50000"/>
                      </a:srgb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2010s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292A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	Devices + Cloud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12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in solution model</a:t>
            </a:r>
          </a:p>
        </p:txBody>
      </p:sp>
      <p:sp>
        <p:nvSpPr>
          <p:cNvPr id="135" name="Title 4"/>
          <p:cNvSpPr txBox="1">
            <a:spLocks/>
          </p:cNvSpPr>
          <p:nvPr/>
        </p:nvSpPr>
        <p:spPr>
          <a:xfrm>
            <a:off x="3955548" y="1098070"/>
            <a:ext cx="2233889" cy="722789"/>
          </a:xfrm>
          <a:prstGeom prst="rect">
            <a:avLst/>
          </a:prstGeom>
        </p:spPr>
        <p:txBody>
          <a:bodyPr vert="horz" lIns="93221" tIns="46610" rIns="93221" bIns="4661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Segoe WP Light" panose="020B0502040204020203" pitchFamily="34" charset="0"/>
                <a:ea typeface="+mj-ea"/>
                <a:cs typeface="Segoe WP Light" panose="020B0502040204020203" pitchFamily="34" charset="0"/>
              </a:defRPr>
            </a:lvl1pPr>
          </a:lstStyle>
          <a:p>
            <a:pPr marL="0" marR="0" lvl="0" indent="0" algn="l" defTabSz="93206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</a:rPr>
              <a:t>APP MODEL</a:t>
            </a:r>
          </a:p>
        </p:txBody>
      </p:sp>
      <p:sp>
        <p:nvSpPr>
          <p:cNvPr id="74" name="Title 4"/>
          <p:cNvSpPr txBox="1">
            <a:spLocks/>
          </p:cNvSpPr>
          <p:nvPr/>
        </p:nvSpPr>
        <p:spPr>
          <a:xfrm>
            <a:off x="511086" y="1116241"/>
            <a:ext cx="2233889" cy="722789"/>
          </a:xfrm>
          <a:prstGeom prst="rect">
            <a:avLst/>
          </a:prstGeom>
        </p:spPr>
        <p:txBody>
          <a:bodyPr vert="horz" lIns="93221" tIns="46610" rIns="93221" bIns="4661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Segoe WP Light" panose="020B0502040204020203" pitchFamily="34" charset="0"/>
                <a:ea typeface="+mj-ea"/>
                <a:cs typeface="Segoe WP Light" panose="020B0502040204020203" pitchFamily="34" charset="0"/>
              </a:defRPr>
            </a:lvl1pPr>
          </a:lstStyle>
          <a:p>
            <a:pPr marL="0" marR="0" lvl="0" indent="0" algn="l" defTabSz="93206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</a:rPr>
              <a:t>LEGACY MODEL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87301" y="4643234"/>
            <a:ext cx="2762427" cy="1841110"/>
            <a:chOff x="574190" y="4552762"/>
            <a:chExt cx="2708892" cy="1805431"/>
          </a:xfrm>
        </p:grpSpPr>
        <p:sp>
          <p:nvSpPr>
            <p:cNvPr id="124" name="Rectangle 123"/>
            <p:cNvSpPr/>
            <p:nvPr/>
          </p:nvSpPr>
          <p:spPr>
            <a:xfrm>
              <a:off x="574190" y="4552762"/>
              <a:ext cx="2708892" cy="1805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1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96314" y="5324968"/>
              <a:ext cx="736025" cy="5746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088565" y="4694366"/>
              <a:ext cx="2129865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SHAREPOINT SERVER</a:t>
              </a:r>
            </a:p>
          </p:txBody>
        </p:sp>
        <p:sp>
          <p:nvSpPr>
            <p:cNvPr id="134" name="Freeform 133"/>
            <p:cNvSpPr>
              <a:spLocks noChangeAspect="1" noEditPoints="1"/>
            </p:cNvSpPr>
            <p:nvPr/>
          </p:nvSpPr>
          <p:spPr bwMode="auto">
            <a:xfrm>
              <a:off x="2335472" y="5337270"/>
              <a:ext cx="522583" cy="588675"/>
            </a:xfrm>
            <a:custGeom>
              <a:avLst/>
              <a:gdLst>
                <a:gd name="T0" fmla="*/ 74 w 95"/>
                <a:gd name="T1" fmla="*/ 70 h 96"/>
                <a:gd name="T2" fmla="*/ 60 w 95"/>
                <a:gd name="T3" fmla="*/ 78 h 96"/>
                <a:gd name="T4" fmla="*/ 60 w 95"/>
                <a:gd name="T5" fmla="*/ 71 h 96"/>
                <a:gd name="T6" fmla="*/ 60 w 95"/>
                <a:gd name="T7" fmla="*/ 67 h 96"/>
                <a:gd name="T8" fmla="*/ 65 w 95"/>
                <a:gd name="T9" fmla="*/ 60 h 96"/>
                <a:gd name="T10" fmla="*/ 83 w 95"/>
                <a:gd name="T11" fmla="*/ 55 h 96"/>
                <a:gd name="T12" fmla="*/ 81 w 95"/>
                <a:gd name="T13" fmla="*/ 37 h 96"/>
                <a:gd name="T14" fmla="*/ 65 w 95"/>
                <a:gd name="T15" fmla="*/ 35 h 96"/>
                <a:gd name="T16" fmla="*/ 60 w 95"/>
                <a:gd name="T17" fmla="*/ 17 h 96"/>
                <a:gd name="T18" fmla="*/ 74 w 95"/>
                <a:gd name="T19" fmla="*/ 25 h 96"/>
                <a:gd name="T20" fmla="*/ 95 w 95"/>
                <a:gd name="T21" fmla="*/ 46 h 96"/>
                <a:gd name="T22" fmla="*/ 56 w 95"/>
                <a:gd name="T23" fmla="*/ 0 h 96"/>
                <a:gd name="T24" fmla="*/ 0 w 95"/>
                <a:gd name="T25" fmla="*/ 83 h 96"/>
                <a:gd name="T26" fmla="*/ 56 w 95"/>
                <a:gd name="T27" fmla="*/ 0 h 96"/>
                <a:gd name="T28" fmla="*/ 36 w 95"/>
                <a:gd name="T29" fmla="*/ 54 h 96"/>
                <a:gd name="T30" fmla="*/ 34 w 95"/>
                <a:gd name="T31" fmla="*/ 51 h 96"/>
                <a:gd name="T32" fmla="*/ 32 w 95"/>
                <a:gd name="T33" fmla="*/ 48 h 96"/>
                <a:gd name="T34" fmla="*/ 29 w 95"/>
                <a:gd name="T35" fmla="*/ 46 h 96"/>
                <a:gd name="T36" fmla="*/ 26 w 95"/>
                <a:gd name="T37" fmla="*/ 44 h 96"/>
                <a:gd name="T38" fmla="*/ 24 w 95"/>
                <a:gd name="T39" fmla="*/ 42 h 96"/>
                <a:gd name="T40" fmla="*/ 23 w 95"/>
                <a:gd name="T41" fmla="*/ 41 h 96"/>
                <a:gd name="T42" fmla="*/ 23 w 95"/>
                <a:gd name="T43" fmla="*/ 39 h 96"/>
                <a:gd name="T44" fmla="*/ 23 w 95"/>
                <a:gd name="T45" fmla="*/ 38 h 96"/>
                <a:gd name="T46" fmla="*/ 23 w 95"/>
                <a:gd name="T47" fmla="*/ 36 h 96"/>
                <a:gd name="T48" fmla="*/ 25 w 95"/>
                <a:gd name="T49" fmla="*/ 35 h 96"/>
                <a:gd name="T50" fmla="*/ 26 w 95"/>
                <a:gd name="T51" fmla="*/ 35 h 96"/>
                <a:gd name="T52" fmla="*/ 29 w 95"/>
                <a:gd name="T53" fmla="*/ 35 h 96"/>
                <a:gd name="T54" fmla="*/ 33 w 95"/>
                <a:gd name="T55" fmla="*/ 36 h 96"/>
                <a:gd name="T56" fmla="*/ 34 w 95"/>
                <a:gd name="T57" fmla="*/ 29 h 96"/>
                <a:gd name="T58" fmla="*/ 31 w 95"/>
                <a:gd name="T59" fmla="*/ 28 h 96"/>
                <a:gd name="T60" fmla="*/ 27 w 95"/>
                <a:gd name="T61" fmla="*/ 28 h 96"/>
                <a:gd name="T62" fmla="*/ 22 w 95"/>
                <a:gd name="T63" fmla="*/ 29 h 96"/>
                <a:gd name="T64" fmla="*/ 19 w 95"/>
                <a:gd name="T65" fmla="*/ 31 h 96"/>
                <a:gd name="T66" fmla="*/ 17 w 95"/>
                <a:gd name="T67" fmla="*/ 35 h 96"/>
                <a:gd name="T68" fmla="*/ 16 w 95"/>
                <a:gd name="T69" fmla="*/ 40 h 96"/>
                <a:gd name="T70" fmla="*/ 18 w 95"/>
                <a:gd name="T71" fmla="*/ 46 h 96"/>
                <a:gd name="T72" fmla="*/ 23 w 95"/>
                <a:gd name="T73" fmla="*/ 51 h 96"/>
                <a:gd name="T74" fmla="*/ 25 w 95"/>
                <a:gd name="T75" fmla="*/ 52 h 96"/>
                <a:gd name="T76" fmla="*/ 27 w 95"/>
                <a:gd name="T77" fmla="*/ 54 h 96"/>
                <a:gd name="T78" fmla="*/ 28 w 95"/>
                <a:gd name="T79" fmla="*/ 55 h 96"/>
                <a:gd name="T80" fmla="*/ 28 w 95"/>
                <a:gd name="T81" fmla="*/ 57 h 96"/>
                <a:gd name="T82" fmla="*/ 28 w 95"/>
                <a:gd name="T83" fmla="*/ 58 h 96"/>
                <a:gd name="T84" fmla="*/ 27 w 95"/>
                <a:gd name="T85" fmla="*/ 60 h 96"/>
                <a:gd name="T86" fmla="*/ 26 w 95"/>
                <a:gd name="T87" fmla="*/ 61 h 96"/>
                <a:gd name="T88" fmla="*/ 24 w 95"/>
                <a:gd name="T89" fmla="*/ 61 h 96"/>
                <a:gd name="T90" fmla="*/ 20 w 95"/>
                <a:gd name="T91" fmla="*/ 60 h 96"/>
                <a:gd name="T92" fmla="*/ 16 w 95"/>
                <a:gd name="T93" fmla="*/ 57 h 96"/>
                <a:gd name="T94" fmla="*/ 18 w 95"/>
                <a:gd name="T95" fmla="*/ 66 h 96"/>
                <a:gd name="T96" fmla="*/ 21 w 95"/>
                <a:gd name="T97" fmla="*/ 67 h 96"/>
                <a:gd name="T98" fmla="*/ 27 w 95"/>
                <a:gd name="T99" fmla="*/ 68 h 96"/>
                <a:gd name="T100" fmla="*/ 31 w 95"/>
                <a:gd name="T101" fmla="*/ 66 h 96"/>
                <a:gd name="T102" fmla="*/ 34 w 95"/>
                <a:gd name="T103" fmla="*/ 63 h 96"/>
                <a:gd name="T104" fmla="*/ 36 w 95"/>
                <a:gd name="T105" fmla="*/ 5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96">
                  <a:moveTo>
                    <a:pt x="87" y="55"/>
                  </a:moveTo>
                  <a:cubicBezTo>
                    <a:pt x="85" y="62"/>
                    <a:pt x="80" y="67"/>
                    <a:pt x="74" y="70"/>
                  </a:cubicBezTo>
                  <a:cubicBezTo>
                    <a:pt x="74" y="75"/>
                    <a:pt x="70" y="79"/>
                    <a:pt x="65" y="79"/>
                  </a:cubicBezTo>
                  <a:cubicBezTo>
                    <a:pt x="63" y="79"/>
                    <a:pt x="62" y="79"/>
                    <a:pt x="60" y="78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2" y="60"/>
                    <a:pt x="63" y="60"/>
                    <a:pt x="65" y="60"/>
                  </a:cubicBezTo>
                  <a:cubicBezTo>
                    <a:pt x="68" y="60"/>
                    <a:pt x="72" y="62"/>
                    <a:pt x="73" y="65"/>
                  </a:cubicBezTo>
                  <a:cubicBezTo>
                    <a:pt x="77" y="63"/>
                    <a:pt x="81" y="60"/>
                    <a:pt x="83" y="55"/>
                  </a:cubicBezTo>
                  <a:cubicBezTo>
                    <a:pt x="79" y="54"/>
                    <a:pt x="76" y="50"/>
                    <a:pt x="76" y="46"/>
                  </a:cubicBezTo>
                  <a:cubicBezTo>
                    <a:pt x="76" y="42"/>
                    <a:pt x="78" y="39"/>
                    <a:pt x="81" y="37"/>
                  </a:cubicBezTo>
                  <a:cubicBezTo>
                    <a:pt x="79" y="34"/>
                    <a:pt x="77" y="31"/>
                    <a:pt x="73" y="30"/>
                  </a:cubicBezTo>
                  <a:cubicBezTo>
                    <a:pt x="72" y="33"/>
                    <a:pt x="68" y="35"/>
                    <a:pt x="65" y="35"/>
                  </a:cubicBezTo>
                  <a:cubicBezTo>
                    <a:pt x="63" y="35"/>
                    <a:pt x="61" y="35"/>
                    <a:pt x="60" y="34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1" y="17"/>
                    <a:pt x="63" y="16"/>
                    <a:pt x="65" y="16"/>
                  </a:cubicBezTo>
                  <a:cubicBezTo>
                    <a:pt x="70" y="16"/>
                    <a:pt x="74" y="20"/>
                    <a:pt x="74" y="25"/>
                  </a:cubicBezTo>
                  <a:cubicBezTo>
                    <a:pt x="79" y="27"/>
                    <a:pt x="83" y="31"/>
                    <a:pt x="86" y="36"/>
                  </a:cubicBezTo>
                  <a:cubicBezTo>
                    <a:pt x="91" y="36"/>
                    <a:pt x="95" y="41"/>
                    <a:pt x="95" y="46"/>
                  </a:cubicBezTo>
                  <a:cubicBezTo>
                    <a:pt x="95" y="51"/>
                    <a:pt x="92" y="55"/>
                    <a:pt x="87" y="55"/>
                  </a:cubicBezTo>
                  <a:close/>
                  <a:moveTo>
                    <a:pt x="56" y="0"/>
                  </a:moveTo>
                  <a:cubicBezTo>
                    <a:pt x="56" y="96"/>
                    <a:pt x="56" y="96"/>
                    <a:pt x="56" y="96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56" y="0"/>
                  </a:lnTo>
                  <a:close/>
                  <a:moveTo>
                    <a:pt x="36" y="56"/>
                  </a:moveTo>
                  <a:cubicBezTo>
                    <a:pt x="36" y="56"/>
                    <a:pt x="36" y="55"/>
                    <a:pt x="36" y="54"/>
                  </a:cubicBezTo>
                  <a:cubicBezTo>
                    <a:pt x="35" y="54"/>
                    <a:pt x="35" y="53"/>
                    <a:pt x="35" y="53"/>
                  </a:cubicBezTo>
                  <a:cubicBezTo>
                    <a:pt x="35" y="52"/>
                    <a:pt x="35" y="51"/>
                    <a:pt x="34" y="51"/>
                  </a:cubicBezTo>
                  <a:cubicBezTo>
                    <a:pt x="34" y="50"/>
                    <a:pt x="34" y="50"/>
                    <a:pt x="33" y="49"/>
                  </a:cubicBezTo>
                  <a:cubicBezTo>
                    <a:pt x="33" y="49"/>
                    <a:pt x="33" y="48"/>
                    <a:pt x="32" y="48"/>
                  </a:cubicBezTo>
                  <a:cubicBezTo>
                    <a:pt x="32" y="48"/>
                    <a:pt x="32" y="47"/>
                    <a:pt x="31" y="47"/>
                  </a:cubicBezTo>
                  <a:cubicBezTo>
                    <a:pt x="31" y="46"/>
                    <a:pt x="30" y="46"/>
                    <a:pt x="29" y="46"/>
                  </a:cubicBezTo>
                  <a:cubicBezTo>
                    <a:pt x="29" y="45"/>
                    <a:pt x="28" y="45"/>
                    <a:pt x="28" y="44"/>
                  </a:cubicBezTo>
                  <a:cubicBezTo>
                    <a:pt x="27" y="44"/>
                    <a:pt x="27" y="44"/>
                    <a:pt x="26" y="44"/>
                  </a:cubicBezTo>
                  <a:cubicBezTo>
                    <a:pt x="26" y="43"/>
                    <a:pt x="26" y="43"/>
                    <a:pt x="25" y="43"/>
                  </a:cubicBezTo>
                  <a:cubicBezTo>
                    <a:pt x="25" y="43"/>
                    <a:pt x="25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0"/>
                  </a:cubicBezTo>
                  <a:cubicBezTo>
                    <a:pt x="23" y="40"/>
                    <a:pt x="23" y="40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7"/>
                    <a:pt x="23" y="37"/>
                  </a:cubicBezTo>
                  <a:cubicBezTo>
                    <a:pt x="23" y="37"/>
                    <a:pt x="23" y="37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30" y="35"/>
                    <a:pt x="30" y="35"/>
                    <a:pt x="31" y="35"/>
                  </a:cubicBezTo>
                  <a:cubicBezTo>
                    <a:pt x="31" y="35"/>
                    <a:pt x="32" y="36"/>
                    <a:pt x="33" y="36"/>
                  </a:cubicBezTo>
                  <a:cubicBezTo>
                    <a:pt x="33" y="36"/>
                    <a:pt x="34" y="37"/>
                    <a:pt x="34" y="37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2" y="28"/>
                    <a:pt x="31" y="28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6" y="28"/>
                    <a:pt x="25" y="28"/>
                    <a:pt x="24" y="28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2" y="29"/>
                    <a:pt x="21" y="29"/>
                    <a:pt x="20" y="30"/>
                  </a:cubicBezTo>
                  <a:cubicBezTo>
                    <a:pt x="20" y="30"/>
                    <a:pt x="19" y="31"/>
                    <a:pt x="19" y="31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7" y="34"/>
                    <a:pt x="17" y="34"/>
                    <a:pt x="17" y="35"/>
                  </a:cubicBezTo>
                  <a:cubicBezTo>
                    <a:pt x="16" y="36"/>
                    <a:pt x="16" y="36"/>
                    <a:pt x="16" y="37"/>
                  </a:cubicBezTo>
                  <a:cubicBezTo>
                    <a:pt x="16" y="38"/>
                    <a:pt x="16" y="39"/>
                    <a:pt x="16" y="40"/>
                  </a:cubicBezTo>
                  <a:cubicBezTo>
                    <a:pt x="16" y="41"/>
                    <a:pt x="16" y="42"/>
                    <a:pt x="16" y="43"/>
                  </a:cubicBezTo>
                  <a:cubicBezTo>
                    <a:pt x="17" y="44"/>
                    <a:pt x="17" y="45"/>
                    <a:pt x="18" y="46"/>
                  </a:cubicBezTo>
                  <a:cubicBezTo>
                    <a:pt x="18" y="47"/>
                    <a:pt x="19" y="47"/>
                    <a:pt x="20" y="48"/>
                  </a:cubicBezTo>
                  <a:cubicBezTo>
                    <a:pt x="20" y="49"/>
                    <a:pt x="21" y="50"/>
                    <a:pt x="23" y="51"/>
                  </a:cubicBezTo>
                  <a:cubicBezTo>
                    <a:pt x="23" y="51"/>
                    <a:pt x="24" y="51"/>
                    <a:pt x="24" y="51"/>
                  </a:cubicBezTo>
                  <a:cubicBezTo>
                    <a:pt x="24" y="52"/>
                    <a:pt x="25" y="52"/>
                    <a:pt x="25" y="52"/>
                  </a:cubicBezTo>
                  <a:cubicBezTo>
                    <a:pt x="25" y="52"/>
                    <a:pt x="26" y="53"/>
                    <a:pt x="26" y="53"/>
                  </a:cubicBezTo>
                  <a:cubicBezTo>
                    <a:pt x="26" y="53"/>
                    <a:pt x="27" y="53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7"/>
                    <a:pt x="28" y="57"/>
                  </a:cubicBezTo>
                  <a:cubicBezTo>
                    <a:pt x="28" y="57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4" y="61"/>
                    <a:pt x="24" y="61"/>
                  </a:cubicBezTo>
                  <a:cubicBezTo>
                    <a:pt x="23" y="61"/>
                    <a:pt x="22" y="61"/>
                    <a:pt x="22" y="60"/>
                  </a:cubicBezTo>
                  <a:cubicBezTo>
                    <a:pt x="21" y="60"/>
                    <a:pt x="20" y="60"/>
                    <a:pt x="20" y="60"/>
                  </a:cubicBezTo>
                  <a:cubicBezTo>
                    <a:pt x="19" y="59"/>
                    <a:pt x="18" y="59"/>
                    <a:pt x="18" y="58"/>
                  </a:cubicBezTo>
                  <a:cubicBezTo>
                    <a:pt x="17" y="58"/>
                    <a:pt x="17" y="57"/>
                    <a:pt x="16" y="57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7" y="65"/>
                    <a:pt x="17" y="66"/>
                    <a:pt x="18" y="66"/>
                  </a:cubicBezTo>
                  <a:cubicBezTo>
                    <a:pt x="18" y="66"/>
                    <a:pt x="19" y="67"/>
                    <a:pt x="19" y="67"/>
                  </a:cubicBezTo>
                  <a:cubicBezTo>
                    <a:pt x="20" y="67"/>
                    <a:pt x="21" y="67"/>
                    <a:pt x="21" y="67"/>
                  </a:cubicBezTo>
                  <a:cubicBezTo>
                    <a:pt x="22" y="67"/>
                    <a:pt x="23" y="68"/>
                    <a:pt x="24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7"/>
                    <a:pt x="28" y="67"/>
                    <a:pt x="29" y="67"/>
                  </a:cubicBezTo>
                  <a:cubicBezTo>
                    <a:pt x="30" y="67"/>
                    <a:pt x="31" y="66"/>
                    <a:pt x="31" y="66"/>
                  </a:cubicBezTo>
                  <a:cubicBezTo>
                    <a:pt x="32" y="66"/>
                    <a:pt x="33" y="65"/>
                    <a:pt x="33" y="64"/>
                  </a:cubicBezTo>
                  <a:cubicBezTo>
                    <a:pt x="34" y="64"/>
                    <a:pt x="34" y="63"/>
                    <a:pt x="34" y="63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0"/>
                    <a:pt x="35" y="60"/>
                    <a:pt x="36" y="59"/>
                  </a:cubicBezTo>
                  <a:cubicBezTo>
                    <a:pt x="36" y="58"/>
                    <a:pt x="36" y="57"/>
                    <a:pt x="36" y="5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56" tIns="44776" rIns="89556" bIns="447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05" y="4669652"/>
              <a:ext cx="381113" cy="381113"/>
            </a:xfrm>
            <a:prstGeom prst="rect">
              <a:avLst/>
            </a:prstGeom>
          </p:spPr>
        </p:pic>
        <p:sp>
          <p:nvSpPr>
            <p:cNvPr id="77" name="Chevron 76"/>
            <p:cNvSpPr/>
            <p:nvPr/>
          </p:nvSpPr>
          <p:spPr bwMode="auto">
            <a:xfrm>
              <a:off x="1773872" y="5378135"/>
              <a:ext cx="161450" cy="538641"/>
            </a:xfrm>
            <a:prstGeom prst="chevron">
              <a:avLst>
                <a:gd name="adj" fmla="val 59719"/>
              </a:avLst>
            </a:prstGeom>
            <a:solidFill>
              <a:schemeClr val="accent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22313" y="1442552"/>
            <a:ext cx="8743976" cy="5165675"/>
            <a:chOff x="3554961" y="1442260"/>
            <a:chExt cx="8745217" cy="5166408"/>
          </a:xfrm>
        </p:grpSpPr>
        <p:cxnSp>
          <p:nvCxnSpPr>
            <p:cNvPr id="86" name="Straight Connector 85"/>
            <p:cNvCxnSpPr>
              <a:stCxn id="85" idx="0"/>
            </p:cNvCxnSpPr>
            <p:nvPr/>
          </p:nvCxnSpPr>
          <p:spPr>
            <a:xfrm flipH="1" flipV="1">
              <a:off x="7984143" y="4028515"/>
              <a:ext cx="1373545" cy="2159354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6072088" y="6136761"/>
              <a:ext cx="1277900" cy="406078"/>
            </a:xfrm>
            <a:prstGeom prst="rect">
              <a:avLst/>
            </a:prstGeom>
            <a:noFill/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Spreadsheet SVS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798030" y="5440781"/>
              <a:ext cx="1262557" cy="293134"/>
            </a:xfrm>
            <a:prstGeom prst="rect">
              <a:avLst/>
            </a:prstGeom>
            <a:noFill/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Document SVS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54961" y="4706889"/>
              <a:ext cx="1338720" cy="315407"/>
            </a:xfrm>
            <a:prstGeom prst="rect">
              <a:avLst/>
            </a:prstGeom>
            <a:noFill/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Files SVS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82750" y="6020636"/>
              <a:ext cx="1537942" cy="368339"/>
            </a:xfrm>
            <a:prstGeom prst="rect">
              <a:avLst/>
            </a:prstGeom>
            <a:noFill/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Presentation</a:t>
              </a:r>
              <a:b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SVS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28154" y="6297879"/>
              <a:ext cx="1194556" cy="310789"/>
            </a:xfrm>
            <a:prstGeom prst="rect">
              <a:avLst/>
            </a:prstGeom>
            <a:noFill/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Mail SVS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077235" y="5385380"/>
              <a:ext cx="1198721" cy="380969"/>
            </a:xfrm>
            <a:prstGeom prst="rect">
              <a:avLst/>
            </a:prstGeom>
            <a:noFill/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Notes SVS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11370" y="4596476"/>
              <a:ext cx="1388808" cy="429423"/>
            </a:xfrm>
            <a:prstGeom prst="rect">
              <a:avLst/>
            </a:prstGeom>
            <a:noFill/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  <a:r>
                <a:rPr kumimoji="0" lang="en-US" sz="1399" b="0" i="0" u="none" strike="noStrike" kern="0" cap="none" spc="0" normalizeH="0" baseline="3000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rd</a:t>
              </a: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Party Data SVS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992664" y="6063251"/>
              <a:ext cx="1490973" cy="368961"/>
            </a:xfrm>
            <a:prstGeom prst="rect">
              <a:avLst/>
            </a:prstGeom>
            <a:noFill/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Communication SVS</a:t>
              </a:r>
            </a:p>
          </p:txBody>
        </p:sp>
        <p:pic>
          <p:nvPicPr>
            <p:cNvPr id="17" name="Picture 16" descr="Screen Clipping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05" b="95359" l="9709" r="89806">
                          <a14:foregroundMark x1="13107" y1="43460" x2="14078" y2="59494"/>
                          <a14:foregroundMark x1="82524" y1="43038" x2="84951" y2="58650"/>
                          <a14:foregroundMark x1="57767" y1="92405" x2="58738" y2="90295"/>
                          <a14:foregroundMark x1="52913" y1="29958" x2="45146" y2="22363"/>
                          <a14:foregroundMark x1="36408" y1="24473" x2="35922" y2="28270"/>
                          <a14:foregroundMark x1="61165" y1="21941" x2="61165" y2="26582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6950" y="2230933"/>
              <a:ext cx="599383" cy="689580"/>
            </a:xfrm>
            <a:prstGeom prst="rect">
              <a:avLst/>
            </a:prstGeom>
          </p:spPr>
        </p:pic>
        <p:pic>
          <p:nvPicPr>
            <p:cNvPr id="23" name="Picture 7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5975" y="1751583"/>
              <a:ext cx="571484" cy="571484"/>
            </a:xfrm>
            <a:prstGeom prst="rect">
              <a:avLst/>
            </a:prstGeom>
          </p:spPr>
        </p:pic>
        <p:pic>
          <p:nvPicPr>
            <p:cNvPr id="22" name="Picture 34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7243" y="1593491"/>
              <a:ext cx="551886" cy="551886"/>
            </a:xfrm>
            <a:prstGeom prst="rect">
              <a:avLst/>
            </a:prstGeom>
          </p:spPr>
        </p:pic>
        <p:pic>
          <p:nvPicPr>
            <p:cNvPr id="24" name="Picture 23" descr="Screen Clipping"/>
            <p:cNvPicPr>
              <a:picLocks noChangeAspect="1"/>
            </p:cNvPicPr>
            <p:nvPr/>
          </p:nvPicPr>
          <p:blipFill rotWithShape="1"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"/>
            <a:stretch/>
          </p:blipFill>
          <p:spPr>
            <a:xfrm>
              <a:off x="8160016" y="1553229"/>
              <a:ext cx="544262" cy="512523"/>
            </a:xfrm>
            <a:prstGeom prst="rect">
              <a:avLst/>
            </a:prstGeom>
          </p:spPr>
        </p:pic>
        <p:sp>
          <p:nvSpPr>
            <p:cNvPr id="27" name="Freeform 14"/>
            <p:cNvSpPr>
              <a:spLocks noChangeAspect="1" noEditPoints="1"/>
            </p:cNvSpPr>
            <p:nvPr/>
          </p:nvSpPr>
          <p:spPr bwMode="auto">
            <a:xfrm>
              <a:off x="6342196" y="1566800"/>
              <a:ext cx="529730" cy="536793"/>
            </a:xfrm>
            <a:custGeom>
              <a:avLst/>
              <a:gdLst>
                <a:gd name="T0" fmla="*/ 74 w 95"/>
                <a:gd name="T1" fmla="*/ 70 h 96"/>
                <a:gd name="T2" fmla="*/ 60 w 95"/>
                <a:gd name="T3" fmla="*/ 78 h 96"/>
                <a:gd name="T4" fmla="*/ 60 w 95"/>
                <a:gd name="T5" fmla="*/ 71 h 96"/>
                <a:gd name="T6" fmla="*/ 60 w 95"/>
                <a:gd name="T7" fmla="*/ 67 h 96"/>
                <a:gd name="T8" fmla="*/ 65 w 95"/>
                <a:gd name="T9" fmla="*/ 60 h 96"/>
                <a:gd name="T10" fmla="*/ 83 w 95"/>
                <a:gd name="T11" fmla="*/ 55 h 96"/>
                <a:gd name="T12" fmla="*/ 81 w 95"/>
                <a:gd name="T13" fmla="*/ 37 h 96"/>
                <a:gd name="T14" fmla="*/ 65 w 95"/>
                <a:gd name="T15" fmla="*/ 35 h 96"/>
                <a:gd name="T16" fmla="*/ 60 w 95"/>
                <a:gd name="T17" fmla="*/ 17 h 96"/>
                <a:gd name="T18" fmla="*/ 74 w 95"/>
                <a:gd name="T19" fmla="*/ 25 h 96"/>
                <a:gd name="T20" fmla="*/ 95 w 95"/>
                <a:gd name="T21" fmla="*/ 46 h 96"/>
                <a:gd name="T22" fmla="*/ 56 w 95"/>
                <a:gd name="T23" fmla="*/ 0 h 96"/>
                <a:gd name="T24" fmla="*/ 0 w 95"/>
                <a:gd name="T25" fmla="*/ 83 h 96"/>
                <a:gd name="T26" fmla="*/ 56 w 95"/>
                <a:gd name="T27" fmla="*/ 0 h 96"/>
                <a:gd name="T28" fmla="*/ 36 w 95"/>
                <a:gd name="T29" fmla="*/ 54 h 96"/>
                <a:gd name="T30" fmla="*/ 34 w 95"/>
                <a:gd name="T31" fmla="*/ 51 h 96"/>
                <a:gd name="T32" fmla="*/ 32 w 95"/>
                <a:gd name="T33" fmla="*/ 48 h 96"/>
                <a:gd name="T34" fmla="*/ 29 w 95"/>
                <a:gd name="T35" fmla="*/ 46 h 96"/>
                <a:gd name="T36" fmla="*/ 26 w 95"/>
                <a:gd name="T37" fmla="*/ 44 h 96"/>
                <a:gd name="T38" fmla="*/ 24 w 95"/>
                <a:gd name="T39" fmla="*/ 42 h 96"/>
                <a:gd name="T40" fmla="*/ 23 w 95"/>
                <a:gd name="T41" fmla="*/ 41 h 96"/>
                <a:gd name="T42" fmla="*/ 23 w 95"/>
                <a:gd name="T43" fmla="*/ 39 h 96"/>
                <a:gd name="T44" fmla="*/ 23 w 95"/>
                <a:gd name="T45" fmla="*/ 38 h 96"/>
                <a:gd name="T46" fmla="*/ 23 w 95"/>
                <a:gd name="T47" fmla="*/ 36 h 96"/>
                <a:gd name="T48" fmla="*/ 25 w 95"/>
                <a:gd name="T49" fmla="*/ 35 h 96"/>
                <a:gd name="T50" fmla="*/ 26 w 95"/>
                <a:gd name="T51" fmla="*/ 35 h 96"/>
                <a:gd name="T52" fmla="*/ 29 w 95"/>
                <a:gd name="T53" fmla="*/ 35 h 96"/>
                <a:gd name="T54" fmla="*/ 33 w 95"/>
                <a:gd name="T55" fmla="*/ 36 h 96"/>
                <a:gd name="T56" fmla="*/ 34 w 95"/>
                <a:gd name="T57" fmla="*/ 29 h 96"/>
                <a:gd name="T58" fmla="*/ 31 w 95"/>
                <a:gd name="T59" fmla="*/ 28 h 96"/>
                <a:gd name="T60" fmla="*/ 27 w 95"/>
                <a:gd name="T61" fmla="*/ 28 h 96"/>
                <a:gd name="T62" fmla="*/ 22 w 95"/>
                <a:gd name="T63" fmla="*/ 29 h 96"/>
                <a:gd name="T64" fmla="*/ 19 w 95"/>
                <a:gd name="T65" fmla="*/ 31 h 96"/>
                <a:gd name="T66" fmla="*/ 17 w 95"/>
                <a:gd name="T67" fmla="*/ 35 h 96"/>
                <a:gd name="T68" fmla="*/ 16 w 95"/>
                <a:gd name="T69" fmla="*/ 40 h 96"/>
                <a:gd name="T70" fmla="*/ 18 w 95"/>
                <a:gd name="T71" fmla="*/ 46 h 96"/>
                <a:gd name="T72" fmla="*/ 23 w 95"/>
                <a:gd name="T73" fmla="*/ 51 h 96"/>
                <a:gd name="T74" fmla="*/ 25 w 95"/>
                <a:gd name="T75" fmla="*/ 52 h 96"/>
                <a:gd name="T76" fmla="*/ 27 w 95"/>
                <a:gd name="T77" fmla="*/ 54 h 96"/>
                <a:gd name="T78" fmla="*/ 28 w 95"/>
                <a:gd name="T79" fmla="*/ 55 h 96"/>
                <a:gd name="T80" fmla="*/ 28 w 95"/>
                <a:gd name="T81" fmla="*/ 57 h 96"/>
                <a:gd name="T82" fmla="*/ 28 w 95"/>
                <a:gd name="T83" fmla="*/ 58 h 96"/>
                <a:gd name="T84" fmla="*/ 27 w 95"/>
                <a:gd name="T85" fmla="*/ 60 h 96"/>
                <a:gd name="T86" fmla="*/ 26 w 95"/>
                <a:gd name="T87" fmla="*/ 61 h 96"/>
                <a:gd name="T88" fmla="*/ 24 w 95"/>
                <a:gd name="T89" fmla="*/ 61 h 96"/>
                <a:gd name="T90" fmla="*/ 20 w 95"/>
                <a:gd name="T91" fmla="*/ 60 h 96"/>
                <a:gd name="T92" fmla="*/ 16 w 95"/>
                <a:gd name="T93" fmla="*/ 57 h 96"/>
                <a:gd name="T94" fmla="*/ 18 w 95"/>
                <a:gd name="T95" fmla="*/ 66 h 96"/>
                <a:gd name="T96" fmla="*/ 21 w 95"/>
                <a:gd name="T97" fmla="*/ 67 h 96"/>
                <a:gd name="T98" fmla="*/ 27 w 95"/>
                <a:gd name="T99" fmla="*/ 68 h 96"/>
                <a:gd name="T100" fmla="*/ 31 w 95"/>
                <a:gd name="T101" fmla="*/ 66 h 96"/>
                <a:gd name="T102" fmla="*/ 34 w 95"/>
                <a:gd name="T103" fmla="*/ 63 h 96"/>
                <a:gd name="T104" fmla="*/ 36 w 95"/>
                <a:gd name="T105" fmla="*/ 5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96">
                  <a:moveTo>
                    <a:pt x="87" y="55"/>
                  </a:moveTo>
                  <a:cubicBezTo>
                    <a:pt x="85" y="62"/>
                    <a:pt x="80" y="67"/>
                    <a:pt x="74" y="70"/>
                  </a:cubicBezTo>
                  <a:cubicBezTo>
                    <a:pt x="74" y="75"/>
                    <a:pt x="70" y="79"/>
                    <a:pt x="65" y="79"/>
                  </a:cubicBezTo>
                  <a:cubicBezTo>
                    <a:pt x="63" y="79"/>
                    <a:pt x="62" y="79"/>
                    <a:pt x="60" y="78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2" y="60"/>
                    <a:pt x="63" y="60"/>
                    <a:pt x="65" y="60"/>
                  </a:cubicBezTo>
                  <a:cubicBezTo>
                    <a:pt x="68" y="60"/>
                    <a:pt x="72" y="62"/>
                    <a:pt x="73" y="65"/>
                  </a:cubicBezTo>
                  <a:cubicBezTo>
                    <a:pt x="77" y="63"/>
                    <a:pt x="81" y="60"/>
                    <a:pt x="83" y="55"/>
                  </a:cubicBezTo>
                  <a:cubicBezTo>
                    <a:pt x="79" y="54"/>
                    <a:pt x="76" y="50"/>
                    <a:pt x="76" y="46"/>
                  </a:cubicBezTo>
                  <a:cubicBezTo>
                    <a:pt x="76" y="42"/>
                    <a:pt x="78" y="39"/>
                    <a:pt x="81" y="37"/>
                  </a:cubicBezTo>
                  <a:cubicBezTo>
                    <a:pt x="79" y="34"/>
                    <a:pt x="77" y="31"/>
                    <a:pt x="73" y="30"/>
                  </a:cubicBezTo>
                  <a:cubicBezTo>
                    <a:pt x="72" y="33"/>
                    <a:pt x="68" y="35"/>
                    <a:pt x="65" y="35"/>
                  </a:cubicBezTo>
                  <a:cubicBezTo>
                    <a:pt x="63" y="35"/>
                    <a:pt x="61" y="35"/>
                    <a:pt x="60" y="34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1" y="17"/>
                    <a:pt x="63" y="16"/>
                    <a:pt x="65" y="16"/>
                  </a:cubicBezTo>
                  <a:cubicBezTo>
                    <a:pt x="70" y="16"/>
                    <a:pt x="74" y="20"/>
                    <a:pt x="74" y="25"/>
                  </a:cubicBezTo>
                  <a:cubicBezTo>
                    <a:pt x="79" y="27"/>
                    <a:pt x="83" y="31"/>
                    <a:pt x="86" y="36"/>
                  </a:cubicBezTo>
                  <a:cubicBezTo>
                    <a:pt x="91" y="36"/>
                    <a:pt x="95" y="41"/>
                    <a:pt x="95" y="46"/>
                  </a:cubicBezTo>
                  <a:cubicBezTo>
                    <a:pt x="95" y="51"/>
                    <a:pt x="92" y="55"/>
                    <a:pt x="87" y="55"/>
                  </a:cubicBezTo>
                  <a:close/>
                  <a:moveTo>
                    <a:pt x="56" y="0"/>
                  </a:moveTo>
                  <a:cubicBezTo>
                    <a:pt x="56" y="96"/>
                    <a:pt x="56" y="96"/>
                    <a:pt x="56" y="96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56" y="0"/>
                  </a:lnTo>
                  <a:close/>
                  <a:moveTo>
                    <a:pt x="36" y="56"/>
                  </a:moveTo>
                  <a:cubicBezTo>
                    <a:pt x="36" y="56"/>
                    <a:pt x="36" y="55"/>
                    <a:pt x="36" y="54"/>
                  </a:cubicBezTo>
                  <a:cubicBezTo>
                    <a:pt x="35" y="54"/>
                    <a:pt x="35" y="53"/>
                    <a:pt x="35" y="53"/>
                  </a:cubicBezTo>
                  <a:cubicBezTo>
                    <a:pt x="35" y="52"/>
                    <a:pt x="35" y="51"/>
                    <a:pt x="34" y="51"/>
                  </a:cubicBezTo>
                  <a:cubicBezTo>
                    <a:pt x="34" y="50"/>
                    <a:pt x="34" y="50"/>
                    <a:pt x="33" y="49"/>
                  </a:cubicBezTo>
                  <a:cubicBezTo>
                    <a:pt x="33" y="49"/>
                    <a:pt x="33" y="48"/>
                    <a:pt x="32" y="48"/>
                  </a:cubicBezTo>
                  <a:cubicBezTo>
                    <a:pt x="32" y="48"/>
                    <a:pt x="32" y="47"/>
                    <a:pt x="31" y="47"/>
                  </a:cubicBezTo>
                  <a:cubicBezTo>
                    <a:pt x="31" y="46"/>
                    <a:pt x="30" y="46"/>
                    <a:pt x="29" y="46"/>
                  </a:cubicBezTo>
                  <a:cubicBezTo>
                    <a:pt x="29" y="45"/>
                    <a:pt x="28" y="45"/>
                    <a:pt x="28" y="44"/>
                  </a:cubicBezTo>
                  <a:cubicBezTo>
                    <a:pt x="27" y="44"/>
                    <a:pt x="27" y="44"/>
                    <a:pt x="26" y="44"/>
                  </a:cubicBezTo>
                  <a:cubicBezTo>
                    <a:pt x="26" y="43"/>
                    <a:pt x="26" y="43"/>
                    <a:pt x="25" y="43"/>
                  </a:cubicBezTo>
                  <a:cubicBezTo>
                    <a:pt x="25" y="43"/>
                    <a:pt x="25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0"/>
                  </a:cubicBezTo>
                  <a:cubicBezTo>
                    <a:pt x="23" y="40"/>
                    <a:pt x="23" y="40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7"/>
                    <a:pt x="23" y="37"/>
                  </a:cubicBezTo>
                  <a:cubicBezTo>
                    <a:pt x="23" y="37"/>
                    <a:pt x="23" y="37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30" y="35"/>
                    <a:pt x="30" y="35"/>
                    <a:pt x="31" y="35"/>
                  </a:cubicBezTo>
                  <a:cubicBezTo>
                    <a:pt x="31" y="35"/>
                    <a:pt x="32" y="36"/>
                    <a:pt x="33" y="36"/>
                  </a:cubicBezTo>
                  <a:cubicBezTo>
                    <a:pt x="33" y="36"/>
                    <a:pt x="34" y="37"/>
                    <a:pt x="34" y="37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2" y="28"/>
                    <a:pt x="31" y="28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6" y="28"/>
                    <a:pt x="25" y="28"/>
                    <a:pt x="24" y="28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2" y="29"/>
                    <a:pt x="21" y="29"/>
                    <a:pt x="20" y="30"/>
                  </a:cubicBezTo>
                  <a:cubicBezTo>
                    <a:pt x="20" y="30"/>
                    <a:pt x="19" y="31"/>
                    <a:pt x="19" y="31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7" y="34"/>
                    <a:pt x="17" y="34"/>
                    <a:pt x="17" y="35"/>
                  </a:cubicBezTo>
                  <a:cubicBezTo>
                    <a:pt x="16" y="36"/>
                    <a:pt x="16" y="36"/>
                    <a:pt x="16" y="37"/>
                  </a:cubicBezTo>
                  <a:cubicBezTo>
                    <a:pt x="16" y="38"/>
                    <a:pt x="16" y="39"/>
                    <a:pt x="16" y="40"/>
                  </a:cubicBezTo>
                  <a:cubicBezTo>
                    <a:pt x="16" y="41"/>
                    <a:pt x="16" y="42"/>
                    <a:pt x="16" y="43"/>
                  </a:cubicBezTo>
                  <a:cubicBezTo>
                    <a:pt x="17" y="44"/>
                    <a:pt x="17" y="45"/>
                    <a:pt x="18" y="46"/>
                  </a:cubicBezTo>
                  <a:cubicBezTo>
                    <a:pt x="18" y="47"/>
                    <a:pt x="19" y="47"/>
                    <a:pt x="20" y="48"/>
                  </a:cubicBezTo>
                  <a:cubicBezTo>
                    <a:pt x="20" y="49"/>
                    <a:pt x="21" y="50"/>
                    <a:pt x="23" y="51"/>
                  </a:cubicBezTo>
                  <a:cubicBezTo>
                    <a:pt x="23" y="51"/>
                    <a:pt x="24" y="51"/>
                    <a:pt x="24" y="51"/>
                  </a:cubicBezTo>
                  <a:cubicBezTo>
                    <a:pt x="24" y="52"/>
                    <a:pt x="25" y="52"/>
                    <a:pt x="25" y="52"/>
                  </a:cubicBezTo>
                  <a:cubicBezTo>
                    <a:pt x="25" y="52"/>
                    <a:pt x="26" y="53"/>
                    <a:pt x="26" y="53"/>
                  </a:cubicBezTo>
                  <a:cubicBezTo>
                    <a:pt x="26" y="53"/>
                    <a:pt x="27" y="53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7"/>
                    <a:pt x="28" y="57"/>
                  </a:cubicBezTo>
                  <a:cubicBezTo>
                    <a:pt x="28" y="57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4" y="61"/>
                    <a:pt x="24" y="61"/>
                  </a:cubicBezTo>
                  <a:cubicBezTo>
                    <a:pt x="23" y="61"/>
                    <a:pt x="22" y="61"/>
                    <a:pt x="22" y="60"/>
                  </a:cubicBezTo>
                  <a:cubicBezTo>
                    <a:pt x="21" y="60"/>
                    <a:pt x="20" y="60"/>
                    <a:pt x="20" y="60"/>
                  </a:cubicBezTo>
                  <a:cubicBezTo>
                    <a:pt x="19" y="59"/>
                    <a:pt x="18" y="59"/>
                    <a:pt x="18" y="58"/>
                  </a:cubicBezTo>
                  <a:cubicBezTo>
                    <a:pt x="17" y="58"/>
                    <a:pt x="17" y="57"/>
                    <a:pt x="16" y="57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7" y="65"/>
                    <a:pt x="17" y="66"/>
                    <a:pt x="18" y="66"/>
                  </a:cubicBezTo>
                  <a:cubicBezTo>
                    <a:pt x="18" y="66"/>
                    <a:pt x="19" y="67"/>
                    <a:pt x="19" y="67"/>
                  </a:cubicBezTo>
                  <a:cubicBezTo>
                    <a:pt x="20" y="67"/>
                    <a:pt x="21" y="67"/>
                    <a:pt x="21" y="67"/>
                  </a:cubicBezTo>
                  <a:cubicBezTo>
                    <a:pt x="22" y="67"/>
                    <a:pt x="23" y="68"/>
                    <a:pt x="24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7"/>
                    <a:pt x="28" y="67"/>
                    <a:pt x="29" y="67"/>
                  </a:cubicBezTo>
                  <a:cubicBezTo>
                    <a:pt x="30" y="67"/>
                    <a:pt x="31" y="66"/>
                    <a:pt x="31" y="66"/>
                  </a:cubicBezTo>
                  <a:cubicBezTo>
                    <a:pt x="32" y="66"/>
                    <a:pt x="33" y="65"/>
                    <a:pt x="33" y="64"/>
                  </a:cubicBezTo>
                  <a:cubicBezTo>
                    <a:pt x="34" y="64"/>
                    <a:pt x="34" y="63"/>
                    <a:pt x="34" y="63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0"/>
                    <a:pt x="35" y="60"/>
                    <a:pt x="36" y="59"/>
                  </a:cubicBezTo>
                  <a:cubicBezTo>
                    <a:pt x="36" y="58"/>
                    <a:pt x="36" y="57"/>
                    <a:pt x="36" y="5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56" tIns="44776" rIns="89556" bIns="447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reeform 49"/>
            <p:cNvSpPr>
              <a:spLocks noChangeAspect="1" noEditPoints="1"/>
            </p:cNvSpPr>
            <p:nvPr/>
          </p:nvSpPr>
          <p:spPr bwMode="auto">
            <a:xfrm>
              <a:off x="5472380" y="1802356"/>
              <a:ext cx="485043" cy="504592"/>
            </a:xfrm>
            <a:custGeom>
              <a:avLst/>
              <a:gdLst>
                <a:gd name="T0" fmla="*/ 92 w 96"/>
                <a:gd name="T1" fmla="*/ 12 h 96"/>
                <a:gd name="T2" fmla="*/ 60 w 96"/>
                <a:gd name="T3" fmla="*/ 12 h 96"/>
                <a:gd name="T4" fmla="*/ 60 w 96"/>
                <a:gd name="T5" fmla="*/ 60 h 96"/>
                <a:gd name="T6" fmla="*/ 84 w 96"/>
                <a:gd name="T7" fmla="*/ 60 h 96"/>
                <a:gd name="T8" fmla="*/ 84 w 96"/>
                <a:gd name="T9" fmla="*/ 64 h 96"/>
                <a:gd name="T10" fmla="*/ 60 w 96"/>
                <a:gd name="T11" fmla="*/ 64 h 96"/>
                <a:gd name="T12" fmla="*/ 60 w 96"/>
                <a:gd name="T13" fmla="*/ 72 h 96"/>
                <a:gd name="T14" fmla="*/ 84 w 96"/>
                <a:gd name="T15" fmla="*/ 72 h 96"/>
                <a:gd name="T16" fmla="*/ 84 w 96"/>
                <a:gd name="T17" fmla="*/ 76 h 96"/>
                <a:gd name="T18" fmla="*/ 60 w 96"/>
                <a:gd name="T19" fmla="*/ 76 h 96"/>
                <a:gd name="T20" fmla="*/ 60 w 96"/>
                <a:gd name="T21" fmla="*/ 84 h 96"/>
                <a:gd name="T22" fmla="*/ 92 w 96"/>
                <a:gd name="T23" fmla="*/ 84 h 96"/>
                <a:gd name="T24" fmla="*/ 96 w 96"/>
                <a:gd name="T25" fmla="*/ 80 h 96"/>
                <a:gd name="T26" fmla="*/ 96 w 96"/>
                <a:gd name="T27" fmla="*/ 16 h 96"/>
                <a:gd name="T28" fmla="*/ 92 w 96"/>
                <a:gd name="T29" fmla="*/ 12 h 96"/>
                <a:gd name="T30" fmla="*/ 66 w 96"/>
                <a:gd name="T31" fmla="*/ 52 h 96"/>
                <a:gd name="T32" fmla="*/ 60 w 96"/>
                <a:gd name="T33" fmla="*/ 50 h 96"/>
                <a:gd name="T34" fmla="*/ 60 w 96"/>
                <a:gd name="T35" fmla="*/ 30 h 96"/>
                <a:gd name="T36" fmla="*/ 68 w 96"/>
                <a:gd name="T37" fmla="*/ 28 h 96"/>
                <a:gd name="T38" fmla="*/ 68 w 96"/>
                <a:gd name="T39" fmla="*/ 40 h 96"/>
                <a:gd name="T40" fmla="*/ 79 w 96"/>
                <a:gd name="T41" fmla="*/ 40 h 96"/>
                <a:gd name="T42" fmla="*/ 66 w 96"/>
                <a:gd name="T43" fmla="*/ 52 h 96"/>
                <a:gd name="T44" fmla="*/ 72 w 96"/>
                <a:gd name="T45" fmla="*/ 36 h 96"/>
                <a:gd name="T46" fmla="*/ 72 w 96"/>
                <a:gd name="T47" fmla="*/ 24 h 96"/>
                <a:gd name="T48" fmla="*/ 84 w 96"/>
                <a:gd name="T49" fmla="*/ 36 h 96"/>
                <a:gd name="T50" fmla="*/ 72 w 96"/>
                <a:gd name="T51" fmla="*/ 36 h 96"/>
                <a:gd name="T52" fmla="*/ 32 w 96"/>
                <a:gd name="T53" fmla="*/ 38 h 96"/>
                <a:gd name="T54" fmla="*/ 33 w 96"/>
                <a:gd name="T55" fmla="*/ 41 h 96"/>
                <a:gd name="T56" fmla="*/ 32 w 96"/>
                <a:gd name="T57" fmla="*/ 44 h 96"/>
                <a:gd name="T58" fmla="*/ 31 w 96"/>
                <a:gd name="T59" fmla="*/ 46 h 96"/>
                <a:gd name="T60" fmla="*/ 29 w 96"/>
                <a:gd name="T61" fmla="*/ 47 h 96"/>
                <a:gd name="T62" fmla="*/ 27 w 96"/>
                <a:gd name="T63" fmla="*/ 47 h 96"/>
                <a:gd name="T64" fmla="*/ 24 w 96"/>
                <a:gd name="T65" fmla="*/ 47 h 96"/>
                <a:gd name="T66" fmla="*/ 24 w 96"/>
                <a:gd name="T67" fmla="*/ 47 h 96"/>
                <a:gd name="T68" fmla="*/ 24 w 96"/>
                <a:gd name="T69" fmla="*/ 35 h 96"/>
                <a:gd name="T70" fmla="*/ 27 w 96"/>
                <a:gd name="T71" fmla="*/ 35 h 96"/>
                <a:gd name="T72" fmla="*/ 29 w 96"/>
                <a:gd name="T73" fmla="*/ 35 h 96"/>
                <a:gd name="T74" fmla="*/ 31 w 96"/>
                <a:gd name="T75" fmla="*/ 36 h 96"/>
                <a:gd name="T76" fmla="*/ 32 w 96"/>
                <a:gd name="T77" fmla="*/ 38 h 96"/>
                <a:gd name="T78" fmla="*/ 0 w 96"/>
                <a:gd name="T79" fmla="*/ 13 h 96"/>
                <a:gd name="T80" fmla="*/ 0 w 96"/>
                <a:gd name="T81" fmla="*/ 83 h 96"/>
                <a:gd name="T82" fmla="*/ 56 w 96"/>
                <a:gd name="T83" fmla="*/ 96 h 96"/>
                <a:gd name="T84" fmla="*/ 56 w 96"/>
                <a:gd name="T85" fmla="*/ 0 h 96"/>
                <a:gd name="T86" fmla="*/ 0 w 96"/>
                <a:gd name="T87" fmla="*/ 13 h 96"/>
                <a:gd name="T88" fmla="*/ 41 w 96"/>
                <a:gd name="T89" fmla="*/ 43 h 96"/>
                <a:gd name="T90" fmla="*/ 40 w 96"/>
                <a:gd name="T91" fmla="*/ 46 h 96"/>
                <a:gd name="T92" fmla="*/ 39 w 96"/>
                <a:gd name="T93" fmla="*/ 48 h 96"/>
                <a:gd name="T94" fmla="*/ 38 w 96"/>
                <a:gd name="T95" fmla="*/ 50 h 96"/>
                <a:gd name="T96" fmla="*/ 35 w 96"/>
                <a:gd name="T97" fmla="*/ 52 h 96"/>
                <a:gd name="T98" fmla="*/ 33 w 96"/>
                <a:gd name="T99" fmla="*/ 53 h 96"/>
                <a:gd name="T100" fmla="*/ 30 w 96"/>
                <a:gd name="T101" fmla="*/ 54 h 96"/>
                <a:gd name="T102" fmla="*/ 27 w 96"/>
                <a:gd name="T103" fmla="*/ 54 h 96"/>
                <a:gd name="T104" fmla="*/ 24 w 96"/>
                <a:gd name="T105" fmla="*/ 54 h 96"/>
                <a:gd name="T106" fmla="*/ 24 w 96"/>
                <a:gd name="T107" fmla="*/ 68 h 96"/>
                <a:gd name="T108" fmla="*/ 16 w 96"/>
                <a:gd name="T109" fmla="*/ 67 h 96"/>
                <a:gd name="T110" fmla="*/ 16 w 96"/>
                <a:gd name="T111" fmla="*/ 29 h 96"/>
                <a:gd name="T112" fmla="*/ 28 w 96"/>
                <a:gd name="T113" fmla="*/ 28 h 96"/>
                <a:gd name="T114" fmla="*/ 34 w 96"/>
                <a:gd name="T115" fmla="*/ 29 h 96"/>
                <a:gd name="T116" fmla="*/ 38 w 96"/>
                <a:gd name="T117" fmla="*/ 31 h 96"/>
                <a:gd name="T118" fmla="*/ 41 w 96"/>
                <a:gd name="T119" fmla="*/ 35 h 96"/>
                <a:gd name="T120" fmla="*/ 41 w 96"/>
                <a:gd name="T121" fmla="*/ 40 h 96"/>
                <a:gd name="T122" fmla="*/ 41 w 96"/>
                <a:gd name="T123" fmla="*/ 4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96">
                  <a:moveTo>
                    <a:pt x="92" y="12"/>
                  </a:moveTo>
                  <a:cubicBezTo>
                    <a:pt x="60" y="12"/>
                    <a:pt x="60" y="12"/>
                    <a:pt x="60" y="12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93" y="84"/>
                    <a:pt x="96" y="81"/>
                    <a:pt x="96" y="80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3" y="12"/>
                    <a:pt x="92" y="12"/>
                  </a:cubicBezTo>
                  <a:close/>
                  <a:moveTo>
                    <a:pt x="66" y="52"/>
                  </a:moveTo>
                  <a:cubicBezTo>
                    <a:pt x="64" y="52"/>
                    <a:pt x="62" y="51"/>
                    <a:pt x="60" y="5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2" y="29"/>
                    <a:pt x="65" y="28"/>
                    <a:pt x="68" y="28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7"/>
                    <a:pt x="74" y="52"/>
                    <a:pt x="66" y="52"/>
                  </a:cubicBezTo>
                  <a:close/>
                  <a:moveTo>
                    <a:pt x="72" y="36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9" y="24"/>
                    <a:pt x="84" y="29"/>
                    <a:pt x="84" y="36"/>
                  </a:cubicBezTo>
                  <a:lnTo>
                    <a:pt x="72" y="36"/>
                  </a:lnTo>
                  <a:close/>
                  <a:moveTo>
                    <a:pt x="32" y="38"/>
                  </a:moveTo>
                  <a:cubicBezTo>
                    <a:pt x="33" y="39"/>
                    <a:pt x="33" y="40"/>
                    <a:pt x="33" y="41"/>
                  </a:cubicBezTo>
                  <a:cubicBezTo>
                    <a:pt x="33" y="42"/>
                    <a:pt x="33" y="43"/>
                    <a:pt x="32" y="44"/>
                  </a:cubicBezTo>
                  <a:cubicBezTo>
                    <a:pt x="32" y="45"/>
                    <a:pt x="32" y="45"/>
                    <a:pt x="31" y="46"/>
                  </a:cubicBezTo>
                  <a:cubicBezTo>
                    <a:pt x="31" y="46"/>
                    <a:pt x="30" y="47"/>
                    <a:pt x="29" y="47"/>
                  </a:cubicBezTo>
                  <a:cubicBezTo>
                    <a:pt x="29" y="47"/>
                    <a:pt x="28" y="47"/>
                    <a:pt x="27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29" y="35"/>
                    <a:pt x="29" y="35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2" y="37"/>
                    <a:pt x="32" y="37"/>
                    <a:pt x="32" y="38"/>
                  </a:cubicBezTo>
                  <a:close/>
                  <a:moveTo>
                    <a:pt x="0" y="13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0" y="13"/>
                  </a:lnTo>
                  <a:close/>
                  <a:moveTo>
                    <a:pt x="41" y="43"/>
                  </a:moveTo>
                  <a:cubicBezTo>
                    <a:pt x="41" y="44"/>
                    <a:pt x="41" y="45"/>
                    <a:pt x="40" y="46"/>
                  </a:cubicBezTo>
                  <a:cubicBezTo>
                    <a:pt x="40" y="47"/>
                    <a:pt x="40" y="48"/>
                    <a:pt x="39" y="48"/>
                  </a:cubicBezTo>
                  <a:cubicBezTo>
                    <a:pt x="39" y="49"/>
                    <a:pt x="38" y="50"/>
                    <a:pt x="38" y="50"/>
                  </a:cubicBezTo>
                  <a:cubicBezTo>
                    <a:pt x="37" y="51"/>
                    <a:pt x="36" y="52"/>
                    <a:pt x="35" y="52"/>
                  </a:cubicBezTo>
                  <a:cubicBezTo>
                    <a:pt x="35" y="53"/>
                    <a:pt x="34" y="53"/>
                    <a:pt x="33" y="53"/>
                  </a:cubicBezTo>
                  <a:cubicBezTo>
                    <a:pt x="32" y="54"/>
                    <a:pt x="31" y="54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0" y="28"/>
                    <a:pt x="32" y="28"/>
                    <a:pt x="34" y="29"/>
                  </a:cubicBezTo>
                  <a:cubicBezTo>
                    <a:pt x="35" y="29"/>
                    <a:pt x="37" y="30"/>
                    <a:pt x="38" y="31"/>
                  </a:cubicBezTo>
                  <a:cubicBezTo>
                    <a:pt x="39" y="32"/>
                    <a:pt x="40" y="33"/>
                    <a:pt x="41" y="35"/>
                  </a:cubicBezTo>
                  <a:cubicBezTo>
                    <a:pt x="41" y="36"/>
                    <a:pt x="41" y="38"/>
                    <a:pt x="41" y="40"/>
                  </a:cubicBezTo>
                  <a:cubicBezTo>
                    <a:pt x="41" y="41"/>
                    <a:pt x="41" y="42"/>
                    <a:pt x="41" y="4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9556" tIns="44776" rIns="89556" bIns="447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8" name="Straight Connector 7"/>
            <p:cNvCxnSpPr>
              <a:endCxn id="11" idx="1"/>
            </p:cNvCxnSpPr>
            <p:nvPr/>
          </p:nvCxnSpPr>
          <p:spPr>
            <a:xfrm>
              <a:off x="4457416" y="2985667"/>
              <a:ext cx="3487393" cy="1032758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1" idx="1"/>
            </p:cNvCxnSpPr>
            <p:nvPr/>
          </p:nvCxnSpPr>
          <p:spPr>
            <a:xfrm>
              <a:off x="5142316" y="2495154"/>
              <a:ext cx="2802491" cy="1523270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39" idx="11"/>
              <a:endCxn id="11" idx="1"/>
            </p:cNvCxnSpPr>
            <p:nvPr/>
          </p:nvCxnSpPr>
          <p:spPr>
            <a:xfrm>
              <a:off x="5937213" y="2243874"/>
              <a:ext cx="2063056" cy="1715574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7" idx="1"/>
              <a:endCxn id="11" idx="1"/>
            </p:cNvCxnSpPr>
            <p:nvPr/>
          </p:nvCxnSpPr>
          <p:spPr>
            <a:xfrm>
              <a:off x="6676762" y="2002944"/>
              <a:ext cx="1323506" cy="1956504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1" idx="0"/>
            </p:cNvCxnSpPr>
            <p:nvPr/>
          </p:nvCxnSpPr>
          <p:spPr>
            <a:xfrm>
              <a:off x="7536839" y="2103593"/>
              <a:ext cx="534470" cy="1827247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4" idx="2"/>
              <a:endCxn id="11" idx="0"/>
            </p:cNvCxnSpPr>
            <p:nvPr/>
          </p:nvCxnSpPr>
          <p:spPr>
            <a:xfrm flipH="1">
              <a:off x="8071310" y="2065752"/>
              <a:ext cx="360838" cy="1865087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2" idx="2"/>
              <a:endCxn id="11" idx="0"/>
            </p:cNvCxnSpPr>
            <p:nvPr/>
          </p:nvCxnSpPr>
          <p:spPr>
            <a:xfrm flipH="1">
              <a:off x="8071310" y="2145377"/>
              <a:ext cx="1131877" cy="1785462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3" idx="2"/>
              <a:endCxn id="11" idx="0"/>
            </p:cNvCxnSpPr>
            <p:nvPr/>
          </p:nvCxnSpPr>
          <p:spPr>
            <a:xfrm flipH="1">
              <a:off x="8071310" y="2323066"/>
              <a:ext cx="1950408" cy="1607773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0" idx="2"/>
              <a:endCxn id="11" idx="0"/>
            </p:cNvCxnSpPr>
            <p:nvPr/>
          </p:nvCxnSpPr>
          <p:spPr>
            <a:xfrm flipH="1">
              <a:off x="8071310" y="2575322"/>
              <a:ext cx="2640767" cy="1355517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7" idx="2"/>
              <a:endCxn id="11" idx="7"/>
            </p:cNvCxnSpPr>
            <p:nvPr/>
          </p:nvCxnSpPr>
          <p:spPr>
            <a:xfrm flipH="1">
              <a:off x="8142349" y="2920513"/>
              <a:ext cx="3324292" cy="1038935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11" idx="7"/>
            </p:cNvCxnSpPr>
            <p:nvPr/>
          </p:nvCxnSpPr>
          <p:spPr>
            <a:xfrm flipH="1">
              <a:off x="8142349" y="3266194"/>
              <a:ext cx="3542851" cy="693254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11" idx="3"/>
            </p:cNvCxnSpPr>
            <p:nvPr/>
          </p:nvCxnSpPr>
          <p:spPr>
            <a:xfrm flipV="1">
              <a:off x="4705045" y="4097583"/>
              <a:ext cx="3295223" cy="609306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11" idx="3"/>
            </p:cNvCxnSpPr>
            <p:nvPr/>
          </p:nvCxnSpPr>
          <p:spPr>
            <a:xfrm flipV="1">
              <a:off x="4893681" y="4097583"/>
              <a:ext cx="3106587" cy="1343198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41" idx="0"/>
              <a:endCxn id="11" idx="3"/>
            </p:cNvCxnSpPr>
            <p:nvPr/>
          </p:nvCxnSpPr>
          <p:spPr>
            <a:xfrm flipV="1">
              <a:off x="5351722" y="4097582"/>
              <a:ext cx="2648546" cy="1923055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  <a:stCxn id="38" idx="0"/>
              <a:endCxn id="11" idx="3"/>
            </p:cNvCxnSpPr>
            <p:nvPr/>
          </p:nvCxnSpPr>
          <p:spPr>
            <a:xfrm flipV="1">
              <a:off x="6711039" y="4097582"/>
              <a:ext cx="1289229" cy="2039179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42" idx="0"/>
              <a:endCxn id="11" idx="4"/>
            </p:cNvCxnSpPr>
            <p:nvPr/>
          </p:nvCxnSpPr>
          <p:spPr>
            <a:xfrm flipH="1" flipV="1">
              <a:off x="8071309" y="4126192"/>
              <a:ext cx="54124" cy="2171687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  <a:stCxn id="43" idx="0"/>
              <a:endCxn id="11" idx="5"/>
            </p:cNvCxnSpPr>
            <p:nvPr/>
          </p:nvCxnSpPr>
          <p:spPr>
            <a:xfrm flipH="1" flipV="1">
              <a:off x="8142348" y="4097582"/>
              <a:ext cx="2595803" cy="1965669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1" idx="6"/>
            </p:cNvCxnSpPr>
            <p:nvPr/>
          </p:nvCxnSpPr>
          <p:spPr>
            <a:xfrm flipH="1" flipV="1">
              <a:off x="8171775" y="4028516"/>
              <a:ext cx="3076064" cy="1370608"/>
            </a:xfrm>
            <a:prstGeom prst="line">
              <a:avLst/>
            </a:prstGeom>
            <a:ln w="3175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1" name="Group 180"/>
            <p:cNvGrpSpPr/>
            <p:nvPr/>
          </p:nvGrpSpPr>
          <p:grpSpPr>
            <a:xfrm>
              <a:off x="5437932" y="2808094"/>
              <a:ext cx="5488241" cy="2440843"/>
              <a:chOff x="5572660" y="3266938"/>
              <a:chExt cx="4654616" cy="176571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7720839" y="4079137"/>
                <a:ext cx="170413" cy="1413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0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08" name="Straight Connector 107"/>
              <p:cNvCxnSpPr>
                <a:cxnSpLocks/>
                <a:stCxn id="45" idx="1"/>
                <a:endCxn id="11" idx="5"/>
              </p:cNvCxnSpPr>
              <p:nvPr/>
            </p:nvCxnSpPr>
            <p:spPr>
              <a:xfrm flipH="1" flipV="1">
                <a:off x="7866295" y="4199759"/>
                <a:ext cx="2360981" cy="516225"/>
              </a:xfrm>
              <a:prstGeom prst="line">
                <a:avLst/>
              </a:prstGeom>
              <a:ln w="31750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5572660" y="3266938"/>
                <a:ext cx="4466770" cy="176571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320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5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83B01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CLOUD SOLUTION</a:t>
                </a:r>
              </a:p>
              <a:p>
                <a:pPr marL="0" marR="0" lvl="0" indent="0" algn="ctr" defTabSz="9320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292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(running on any cloud platform)</a:t>
                </a: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8762045" y="6187869"/>
              <a:ext cx="1191284" cy="368961"/>
            </a:xfrm>
            <a:prstGeom prst="rect">
              <a:avLst/>
            </a:prstGeom>
            <a:noFill/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Calendar SVS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8686" y="2889110"/>
              <a:ext cx="502570" cy="502570"/>
            </a:xfrm>
            <a:prstGeom prst="rect">
              <a:avLst/>
            </a:prstGeom>
          </p:spPr>
        </p:pic>
        <p:pic>
          <p:nvPicPr>
            <p:cNvPr id="80" name="Picture 6" descr="http://logok.org/wp-content/uploads/2014/04/Apple-logo-grey-880x625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29" t="18799" r="32881" b="18799"/>
            <a:stretch/>
          </p:blipFill>
          <p:spPr bwMode="auto">
            <a:xfrm>
              <a:off x="10472921" y="1964242"/>
              <a:ext cx="478310" cy="61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7255912" y="1442260"/>
              <a:ext cx="541888" cy="548070"/>
              <a:chOff x="3" y="0"/>
              <a:chExt cx="3857" cy="39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2418" y="828"/>
                <a:ext cx="1442" cy="933"/>
              </a:xfrm>
              <a:custGeom>
                <a:avLst/>
                <a:gdLst>
                  <a:gd name="T0" fmla="*/ 0 w 540"/>
                  <a:gd name="T1" fmla="*/ 0 h 349"/>
                  <a:gd name="T2" fmla="*/ 0 w 540"/>
                  <a:gd name="T3" fmla="*/ 285 h 349"/>
                  <a:gd name="T4" fmla="*/ 99 w 540"/>
                  <a:gd name="T5" fmla="*/ 348 h 349"/>
                  <a:gd name="T6" fmla="*/ 110 w 540"/>
                  <a:gd name="T7" fmla="*/ 348 h 349"/>
                  <a:gd name="T8" fmla="*/ 540 w 540"/>
                  <a:gd name="T9" fmla="*/ 58 h 349"/>
                  <a:gd name="T10" fmla="*/ 490 w 540"/>
                  <a:gd name="T11" fmla="*/ 0 h 349"/>
                  <a:gd name="T12" fmla="*/ 0 w 540"/>
                  <a:gd name="T13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349">
                    <a:moveTo>
                      <a:pt x="0" y="0"/>
                    </a:moveTo>
                    <a:cubicBezTo>
                      <a:pt x="0" y="285"/>
                      <a:pt x="0" y="285"/>
                      <a:pt x="0" y="285"/>
                    </a:cubicBezTo>
                    <a:cubicBezTo>
                      <a:pt x="99" y="348"/>
                      <a:pt x="99" y="348"/>
                      <a:pt x="99" y="348"/>
                    </a:cubicBezTo>
                    <a:cubicBezTo>
                      <a:pt x="102" y="349"/>
                      <a:pt x="108" y="349"/>
                      <a:pt x="110" y="348"/>
                    </a:cubicBezTo>
                    <a:cubicBezTo>
                      <a:pt x="540" y="58"/>
                      <a:pt x="540" y="58"/>
                      <a:pt x="540" y="58"/>
                    </a:cubicBezTo>
                    <a:cubicBezTo>
                      <a:pt x="540" y="24"/>
                      <a:pt x="508" y="0"/>
                      <a:pt x="4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418" y="1293"/>
                <a:ext cx="1442" cy="1620"/>
              </a:xfrm>
              <a:custGeom>
                <a:avLst/>
                <a:gdLst>
                  <a:gd name="T0" fmla="*/ 0 w 540"/>
                  <a:gd name="T1" fmla="*/ 218 h 606"/>
                  <a:gd name="T2" fmla="*/ 91 w 540"/>
                  <a:gd name="T3" fmla="*/ 280 h 606"/>
                  <a:gd name="T4" fmla="*/ 119 w 540"/>
                  <a:gd name="T5" fmla="*/ 280 h 606"/>
                  <a:gd name="T6" fmla="*/ 540 w 540"/>
                  <a:gd name="T7" fmla="*/ 0 h 606"/>
                  <a:gd name="T8" fmla="*/ 540 w 540"/>
                  <a:gd name="T9" fmla="*/ 525 h 606"/>
                  <a:gd name="T10" fmla="*/ 462 w 540"/>
                  <a:gd name="T11" fmla="*/ 606 h 606"/>
                  <a:gd name="T12" fmla="*/ 0 w 540"/>
                  <a:gd name="T13" fmla="*/ 606 h 606"/>
                  <a:gd name="T14" fmla="*/ 0 w 540"/>
                  <a:gd name="T15" fmla="*/ 218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0" h="606">
                    <a:moveTo>
                      <a:pt x="0" y="218"/>
                    </a:moveTo>
                    <a:cubicBezTo>
                      <a:pt x="91" y="280"/>
                      <a:pt x="91" y="280"/>
                      <a:pt x="91" y="280"/>
                    </a:cubicBezTo>
                    <a:cubicBezTo>
                      <a:pt x="104" y="290"/>
                      <a:pt x="119" y="280"/>
                      <a:pt x="119" y="280"/>
                    </a:cubicBezTo>
                    <a:cubicBezTo>
                      <a:pt x="104" y="290"/>
                      <a:pt x="540" y="0"/>
                      <a:pt x="540" y="0"/>
                    </a:cubicBezTo>
                    <a:cubicBezTo>
                      <a:pt x="540" y="525"/>
                      <a:pt x="540" y="525"/>
                      <a:pt x="540" y="525"/>
                    </a:cubicBezTo>
                    <a:cubicBezTo>
                      <a:pt x="540" y="582"/>
                      <a:pt x="503" y="606"/>
                      <a:pt x="462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218"/>
                      <a:pt x="0" y="218"/>
                      <a:pt x="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887" y="1523"/>
                <a:ext cx="529" cy="847"/>
              </a:xfrm>
              <a:custGeom>
                <a:avLst/>
                <a:gdLst>
                  <a:gd name="T0" fmla="*/ 101 w 198"/>
                  <a:gd name="T1" fmla="*/ 0 h 317"/>
                  <a:gd name="T2" fmla="*/ 27 w 198"/>
                  <a:gd name="T3" fmla="*/ 44 h 317"/>
                  <a:gd name="T4" fmla="*/ 0 w 198"/>
                  <a:gd name="T5" fmla="*/ 159 h 317"/>
                  <a:gd name="T6" fmla="*/ 27 w 198"/>
                  <a:gd name="T7" fmla="*/ 275 h 317"/>
                  <a:gd name="T8" fmla="*/ 99 w 198"/>
                  <a:gd name="T9" fmla="*/ 317 h 317"/>
                  <a:gd name="T10" fmla="*/ 172 w 198"/>
                  <a:gd name="T11" fmla="*/ 276 h 317"/>
                  <a:gd name="T12" fmla="*/ 198 w 198"/>
                  <a:gd name="T13" fmla="*/ 161 h 317"/>
                  <a:gd name="T14" fmla="*/ 172 w 198"/>
                  <a:gd name="T15" fmla="*/ 42 h 317"/>
                  <a:gd name="T16" fmla="*/ 101 w 198"/>
                  <a:gd name="T1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317">
                    <a:moveTo>
                      <a:pt x="101" y="0"/>
                    </a:moveTo>
                    <a:cubicBezTo>
                      <a:pt x="70" y="0"/>
                      <a:pt x="45" y="15"/>
                      <a:pt x="27" y="44"/>
                    </a:cubicBezTo>
                    <a:cubicBezTo>
                      <a:pt x="9" y="73"/>
                      <a:pt x="0" y="111"/>
                      <a:pt x="0" y="159"/>
                    </a:cubicBezTo>
                    <a:cubicBezTo>
                      <a:pt x="0" y="208"/>
                      <a:pt x="9" y="247"/>
                      <a:pt x="27" y="275"/>
                    </a:cubicBezTo>
                    <a:cubicBezTo>
                      <a:pt x="45" y="303"/>
                      <a:pt x="69" y="317"/>
                      <a:pt x="99" y="317"/>
                    </a:cubicBezTo>
                    <a:cubicBezTo>
                      <a:pt x="129" y="317"/>
                      <a:pt x="154" y="304"/>
                      <a:pt x="172" y="276"/>
                    </a:cubicBezTo>
                    <a:cubicBezTo>
                      <a:pt x="189" y="248"/>
                      <a:pt x="198" y="210"/>
                      <a:pt x="198" y="161"/>
                    </a:cubicBezTo>
                    <a:cubicBezTo>
                      <a:pt x="198" y="110"/>
                      <a:pt x="190" y="71"/>
                      <a:pt x="172" y="42"/>
                    </a:cubicBezTo>
                    <a:cubicBezTo>
                      <a:pt x="155" y="14"/>
                      <a:pt x="131" y="0"/>
                      <a:pt x="1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Freeform 8"/>
              <p:cNvSpPr>
                <a:spLocks noEditPoints="1"/>
              </p:cNvSpPr>
              <p:nvPr/>
            </p:nvSpPr>
            <p:spPr bwMode="auto">
              <a:xfrm>
                <a:off x="3" y="0"/>
                <a:ext cx="2270" cy="3901"/>
              </a:xfrm>
              <a:custGeom>
                <a:avLst/>
                <a:gdLst>
                  <a:gd name="T0" fmla="*/ 0 w 850"/>
                  <a:gd name="T1" fmla="*/ 165 h 1460"/>
                  <a:gd name="T2" fmla="*/ 0 w 850"/>
                  <a:gd name="T3" fmla="*/ 1282 h 1460"/>
                  <a:gd name="T4" fmla="*/ 850 w 850"/>
                  <a:gd name="T5" fmla="*/ 1460 h 1460"/>
                  <a:gd name="T6" fmla="*/ 850 w 850"/>
                  <a:gd name="T7" fmla="*/ 0 h 1460"/>
                  <a:gd name="T8" fmla="*/ 0 w 850"/>
                  <a:gd name="T9" fmla="*/ 165 h 1460"/>
                  <a:gd name="T10" fmla="*/ 569 w 850"/>
                  <a:gd name="T11" fmla="*/ 912 h 1460"/>
                  <a:gd name="T12" fmla="*/ 428 w 850"/>
                  <a:gd name="T13" fmla="*/ 983 h 1460"/>
                  <a:gd name="T14" fmla="*/ 291 w 850"/>
                  <a:gd name="T15" fmla="*/ 914 h 1460"/>
                  <a:gd name="T16" fmla="*/ 237 w 850"/>
                  <a:gd name="T17" fmla="*/ 735 h 1460"/>
                  <a:gd name="T18" fmla="*/ 291 w 850"/>
                  <a:gd name="T19" fmla="*/ 547 h 1460"/>
                  <a:gd name="T20" fmla="*/ 434 w 850"/>
                  <a:gd name="T21" fmla="*/ 475 h 1460"/>
                  <a:gd name="T22" fmla="*/ 571 w 850"/>
                  <a:gd name="T23" fmla="*/ 544 h 1460"/>
                  <a:gd name="T24" fmla="*/ 623 w 850"/>
                  <a:gd name="T25" fmla="*/ 725 h 1460"/>
                  <a:gd name="T26" fmla="*/ 569 w 850"/>
                  <a:gd name="T27" fmla="*/ 912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0" h="1460">
                    <a:moveTo>
                      <a:pt x="0" y="165"/>
                    </a:moveTo>
                    <a:cubicBezTo>
                      <a:pt x="0" y="1282"/>
                      <a:pt x="0" y="1282"/>
                      <a:pt x="0" y="1282"/>
                    </a:cubicBezTo>
                    <a:cubicBezTo>
                      <a:pt x="850" y="1460"/>
                      <a:pt x="850" y="1460"/>
                      <a:pt x="850" y="1460"/>
                    </a:cubicBezTo>
                    <a:cubicBezTo>
                      <a:pt x="850" y="0"/>
                      <a:pt x="850" y="0"/>
                      <a:pt x="850" y="0"/>
                    </a:cubicBezTo>
                    <a:lnTo>
                      <a:pt x="0" y="165"/>
                    </a:lnTo>
                    <a:close/>
                    <a:moveTo>
                      <a:pt x="569" y="912"/>
                    </a:moveTo>
                    <a:cubicBezTo>
                      <a:pt x="533" y="959"/>
                      <a:pt x="486" y="983"/>
                      <a:pt x="428" y="983"/>
                    </a:cubicBezTo>
                    <a:cubicBezTo>
                      <a:pt x="372" y="983"/>
                      <a:pt x="326" y="960"/>
                      <a:pt x="291" y="914"/>
                    </a:cubicBezTo>
                    <a:cubicBezTo>
                      <a:pt x="255" y="868"/>
                      <a:pt x="237" y="809"/>
                      <a:pt x="237" y="735"/>
                    </a:cubicBezTo>
                    <a:cubicBezTo>
                      <a:pt x="237" y="657"/>
                      <a:pt x="255" y="595"/>
                      <a:pt x="291" y="547"/>
                    </a:cubicBezTo>
                    <a:cubicBezTo>
                      <a:pt x="327" y="499"/>
                      <a:pt x="375" y="475"/>
                      <a:pt x="434" y="475"/>
                    </a:cubicBezTo>
                    <a:cubicBezTo>
                      <a:pt x="491" y="475"/>
                      <a:pt x="536" y="498"/>
                      <a:pt x="571" y="544"/>
                    </a:cubicBezTo>
                    <a:cubicBezTo>
                      <a:pt x="605" y="589"/>
                      <a:pt x="623" y="650"/>
                      <a:pt x="623" y="725"/>
                    </a:cubicBezTo>
                    <a:cubicBezTo>
                      <a:pt x="623" y="802"/>
                      <a:pt x="605" y="865"/>
                      <a:pt x="569" y="9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8" name="Freeform 25"/>
            <p:cNvSpPr>
              <a:spLocks noChangeAspect="1" noEditPoints="1"/>
            </p:cNvSpPr>
            <p:nvPr/>
          </p:nvSpPr>
          <p:spPr bwMode="black">
            <a:xfrm>
              <a:off x="4550198" y="2106067"/>
              <a:ext cx="588996" cy="585055"/>
            </a:xfrm>
            <a:custGeom>
              <a:avLst/>
              <a:gdLst>
                <a:gd name="T0" fmla="*/ 216 w 352"/>
                <a:gd name="T1" fmla="*/ 36 h 352"/>
                <a:gd name="T2" fmla="*/ 252 w 352"/>
                <a:gd name="T3" fmla="*/ 68 h 352"/>
                <a:gd name="T4" fmla="*/ 216 w 352"/>
                <a:gd name="T5" fmla="*/ 100 h 352"/>
                <a:gd name="T6" fmla="*/ 252 w 352"/>
                <a:gd name="T7" fmla="*/ 112 h 352"/>
                <a:gd name="T8" fmla="*/ 216 w 352"/>
                <a:gd name="T9" fmla="*/ 144 h 352"/>
                <a:gd name="T10" fmla="*/ 252 w 352"/>
                <a:gd name="T11" fmla="*/ 156 h 352"/>
                <a:gd name="T12" fmla="*/ 216 w 352"/>
                <a:gd name="T13" fmla="*/ 188 h 352"/>
                <a:gd name="T14" fmla="*/ 252 w 352"/>
                <a:gd name="T15" fmla="*/ 200 h 352"/>
                <a:gd name="T16" fmla="*/ 216 w 352"/>
                <a:gd name="T17" fmla="*/ 232 h 352"/>
                <a:gd name="T18" fmla="*/ 252 w 352"/>
                <a:gd name="T19" fmla="*/ 244 h 352"/>
                <a:gd name="T20" fmla="*/ 216 w 352"/>
                <a:gd name="T21" fmla="*/ 276 h 352"/>
                <a:gd name="T22" fmla="*/ 344 w 352"/>
                <a:gd name="T23" fmla="*/ 308 h 352"/>
                <a:gd name="T24" fmla="*/ 352 w 352"/>
                <a:gd name="T25" fmla="*/ 44 h 352"/>
                <a:gd name="T26" fmla="*/ 320 w 352"/>
                <a:gd name="T27" fmla="*/ 276 h 352"/>
                <a:gd name="T28" fmla="*/ 264 w 352"/>
                <a:gd name="T29" fmla="*/ 244 h 352"/>
                <a:gd name="T30" fmla="*/ 320 w 352"/>
                <a:gd name="T31" fmla="*/ 276 h 352"/>
                <a:gd name="T32" fmla="*/ 264 w 352"/>
                <a:gd name="T33" fmla="*/ 232 h 352"/>
                <a:gd name="T34" fmla="*/ 320 w 352"/>
                <a:gd name="T35" fmla="*/ 200 h 352"/>
                <a:gd name="T36" fmla="*/ 320 w 352"/>
                <a:gd name="T37" fmla="*/ 188 h 352"/>
                <a:gd name="T38" fmla="*/ 264 w 352"/>
                <a:gd name="T39" fmla="*/ 156 h 352"/>
                <a:gd name="T40" fmla="*/ 320 w 352"/>
                <a:gd name="T41" fmla="*/ 188 h 352"/>
                <a:gd name="T42" fmla="*/ 264 w 352"/>
                <a:gd name="T43" fmla="*/ 144 h 352"/>
                <a:gd name="T44" fmla="*/ 320 w 352"/>
                <a:gd name="T45" fmla="*/ 112 h 352"/>
                <a:gd name="T46" fmla="*/ 320 w 352"/>
                <a:gd name="T47" fmla="*/ 100 h 352"/>
                <a:gd name="T48" fmla="*/ 264 w 352"/>
                <a:gd name="T49" fmla="*/ 68 h 352"/>
                <a:gd name="T50" fmla="*/ 320 w 352"/>
                <a:gd name="T51" fmla="*/ 100 h 352"/>
                <a:gd name="T52" fmla="*/ 0 w 352"/>
                <a:gd name="T53" fmla="*/ 316 h 352"/>
                <a:gd name="T54" fmla="*/ 208 w 352"/>
                <a:gd name="T55" fmla="*/ 0 h 352"/>
                <a:gd name="T56" fmla="*/ 120 w 352"/>
                <a:gd name="T57" fmla="*/ 246 h 352"/>
                <a:gd name="T58" fmla="*/ 100 w 352"/>
                <a:gd name="T59" fmla="*/ 199 h 352"/>
                <a:gd name="T60" fmla="*/ 99 w 352"/>
                <a:gd name="T61" fmla="*/ 194 h 352"/>
                <a:gd name="T62" fmla="*/ 98 w 352"/>
                <a:gd name="T63" fmla="*/ 191 h 352"/>
                <a:gd name="T64" fmla="*/ 97 w 352"/>
                <a:gd name="T65" fmla="*/ 195 h 352"/>
                <a:gd name="T66" fmla="*/ 96 w 352"/>
                <a:gd name="T67" fmla="*/ 200 h 352"/>
                <a:gd name="T68" fmla="*/ 49 w 352"/>
                <a:gd name="T69" fmla="*/ 242 h 352"/>
                <a:gd name="T70" fmla="*/ 52 w 352"/>
                <a:gd name="T71" fmla="*/ 110 h 352"/>
                <a:gd name="T72" fmla="*/ 96 w 352"/>
                <a:gd name="T73" fmla="*/ 148 h 352"/>
                <a:gd name="T74" fmla="*/ 98 w 352"/>
                <a:gd name="T75" fmla="*/ 154 h 352"/>
                <a:gd name="T76" fmla="*/ 99 w 352"/>
                <a:gd name="T77" fmla="*/ 160 h 352"/>
                <a:gd name="T78" fmla="*/ 100 w 352"/>
                <a:gd name="T79" fmla="*/ 158 h 352"/>
                <a:gd name="T80" fmla="*/ 102 w 352"/>
                <a:gd name="T81" fmla="*/ 152 h 352"/>
                <a:gd name="T82" fmla="*/ 121 w 352"/>
                <a:gd name="T83" fmla="*/ 106 h 352"/>
                <a:gd name="T84" fmla="*/ 116 w 352"/>
                <a:gd name="T85" fmla="*/ 175 h 352"/>
                <a:gd name="T86" fmla="*/ 120 w 352"/>
                <a:gd name="T87" fmla="*/ 24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2" h="352">
                  <a:moveTo>
                    <a:pt x="344" y="36"/>
                  </a:moveTo>
                  <a:cubicBezTo>
                    <a:pt x="216" y="36"/>
                    <a:pt x="216" y="36"/>
                    <a:pt x="216" y="36"/>
                  </a:cubicBezTo>
                  <a:cubicBezTo>
                    <a:pt x="216" y="68"/>
                    <a:pt x="216" y="68"/>
                    <a:pt x="216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2" y="100"/>
                    <a:pt x="252" y="100"/>
                    <a:pt x="252" y="100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88"/>
                    <a:pt x="252" y="188"/>
                    <a:pt x="252" y="188"/>
                  </a:cubicBezTo>
                  <a:cubicBezTo>
                    <a:pt x="216" y="188"/>
                    <a:pt x="216" y="188"/>
                    <a:pt x="216" y="188"/>
                  </a:cubicBezTo>
                  <a:cubicBezTo>
                    <a:pt x="216" y="200"/>
                    <a:pt x="216" y="200"/>
                    <a:pt x="216" y="200"/>
                  </a:cubicBezTo>
                  <a:cubicBezTo>
                    <a:pt x="252" y="200"/>
                    <a:pt x="252" y="200"/>
                    <a:pt x="252" y="200"/>
                  </a:cubicBezTo>
                  <a:cubicBezTo>
                    <a:pt x="252" y="232"/>
                    <a:pt x="252" y="232"/>
                    <a:pt x="252" y="232"/>
                  </a:cubicBezTo>
                  <a:cubicBezTo>
                    <a:pt x="216" y="232"/>
                    <a:pt x="216" y="232"/>
                    <a:pt x="216" y="232"/>
                  </a:cubicBezTo>
                  <a:cubicBezTo>
                    <a:pt x="216" y="244"/>
                    <a:pt x="216" y="244"/>
                    <a:pt x="216" y="244"/>
                  </a:cubicBezTo>
                  <a:cubicBezTo>
                    <a:pt x="252" y="244"/>
                    <a:pt x="252" y="244"/>
                    <a:pt x="252" y="244"/>
                  </a:cubicBezTo>
                  <a:cubicBezTo>
                    <a:pt x="252" y="276"/>
                    <a:pt x="252" y="276"/>
                    <a:pt x="252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344" y="308"/>
                    <a:pt x="344" y="308"/>
                    <a:pt x="344" y="308"/>
                  </a:cubicBezTo>
                  <a:cubicBezTo>
                    <a:pt x="349" y="308"/>
                    <a:pt x="352" y="303"/>
                    <a:pt x="352" y="300"/>
                  </a:cubicBezTo>
                  <a:cubicBezTo>
                    <a:pt x="352" y="44"/>
                    <a:pt x="352" y="44"/>
                    <a:pt x="352" y="44"/>
                  </a:cubicBezTo>
                  <a:cubicBezTo>
                    <a:pt x="352" y="39"/>
                    <a:pt x="345" y="36"/>
                    <a:pt x="344" y="36"/>
                  </a:cubicBezTo>
                  <a:close/>
                  <a:moveTo>
                    <a:pt x="320" y="276"/>
                  </a:moveTo>
                  <a:cubicBezTo>
                    <a:pt x="264" y="276"/>
                    <a:pt x="264" y="276"/>
                    <a:pt x="264" y="276"/>
                  </a:cubicBezTo>
                  <a:cubicBezTo>
                    <a:pt x="264" y="244"/>
                    <a:pt x="264" y="244"/>
                    <a:pt x="264" y="244"/>
                  </a:cubicBezTo>
                  <a:cubicBezTo>
                    <a:pt x="320" y="244"/>
                    <a:pt x="320" y="244"/>
                    <a:pt x="320" y="244"/>
                  </a:cubicBezTo>
                  <a:lnTo>
                    <a:pt x="320" y="276"/>
                  </a:lnTo>
                  <a:close/>
                  <a:moveTo>
                    <a:pt x="320" y="232"/>
                  </a:moveTo>
                  <a:cubicBezTo>
                    <a:pt x="264" y="232"/>
                    <a:pt x="264" y="232"/>
                    <a:pt x="264" y="232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320" y="200"/>
                    <a:pt x="320" y="200"/>
                    <a:pt x="320" y="200"/>
                  </a:cubicBezTo>
                  <a:lnTo>
                    <a:pt x="320" y="232"/>
                  </a:lnTo>
                  <a:close/>
                  <a:moveTo>
                    <a:pt x="320" y="188"/>
                  </a:moveTo>
                  <a:cubicBezTo>
                    <a:pt x="264" y="188"/>
                    <a:pt x="264" y="188"/>
                    <a:pt x="264" y="188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320" y="156"/>
                    <a:pt x="320" y="156"/>
                    <a:pt x="320" y="156"/>
                  </a:cubicBezTo>
                  <a:lnTo>
                    <a:pt x="320" y="188"/>
                  </a:lnTo>
                  <a:close/>
                  <a:moveTo>
                    <a:pt x="320" y="144"/>
                  </a:moveTo>
                  <a:cubicBezTo>
                    <a:pt x="264" y="144"/>
                    <a:pt x="264" y="144"/>
                    <a:pt x="264" y="144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320" y="112"/>
                    <a:pt x="320" y="112"/>
                    <a:pt x="320" y="112"/>
                  </a:cubicBezTo>
                  <a:lnTo>
                    <a:pt x="320" y="144"/>
                  </a:lnTo>
                  <a:close/>
                  <a:moveTo>
                    <a:pt x="320" y="100"/>
                  </a:moveTo>
                  <a:cubicBezTo>
                    <a:pt x="264" y="100"/>
                    <a:pt x="264" y="100"/>
                    <a:pt x="264" y="100"/>
                  </a:cubicBezTo>
                  <a:cubicBezTo>
                    <a:pt x="264" y="68"/>
                    <a:pt x="264" y="68"/>
                    <a:pt x="264" y="68"/>
                  </a:cubicBezTo>
                  <a:cubicBezTo>
                    <a:pt x="320" y="68"/>
                    <a:pt x="320" y="68"/>
                    <a:pt x="320" y="68"/>
                  </a:cubicBezTo>
                  <a:lnTo>
                    <a:pt x="320" y="100"/>
                  </a:lnTo>
                  <a:close/>
                  <a:moveTo>
                    <a:pt x="0" y="36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208" y="352"/>
                    <a:pt x="208" y="352"/>
                    <a:pt x="208" y="352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0" y="36"/>
                  </a:lnTo>
                  <a:close/>
                  <a:moveTo>
                    <a:pt x="120" y="246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1" y="200"/>
                    <a:pt x="100" y="199"/>
                    <a:pt x="100" y="199"/>
                  </a:cubicBezTo>
                  <a:cubicBezTo>
                    <a:pt x="100" y="198"/>
                    <a:pt x="100" y="197"/>
                    <a:pt x="100" y="197"/>
                  </a:cubicBezTo>
                  <a:cubicBezTo>
                    <a:pt x="100" y="196"/>
                    <a:pt x="99" y="195"/>
                    <a:pt x="99" y="194"/>
                  </a:cubicBezTo>
                  <a:cubicBezTo>
                    <a:pt x="99" y="193"/>
                    <a:pt x="99" y="192"/>
                    <a:pt x="99" y="191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98" y="191"/>
                    <a:pt x="98" y="192"/>
                    <a:pt x="98" y="193"/>
                  </a:cubicBezTo>
                  <a:cubicBezTo>
                    <a:pt x="98" y="193"/>
                    <a:pt x="97" y="194"/>
                    <a:pt x="97" y="195"/>
                  </a:cubicBezTo>
                  <a:cubicBezTo>
                    <a:pt x="97" y="196"/>
                    <a:pt x="97" y="196"/>
                    <a:pt x="97" y="197"/>
                  </a:cubicBezTo>
                  <a:cubicBezTo>
                    <a:pt x="96" y="198"/>
                    <a:pt x="96" y="199"/>
                    <a:pt x="96" y="200"/>
                  </a:cubicBezTo>
                  <a:cubicBezTo>
                    <a:pt x="77" y="243"/>
                    <a:pt x="77" y="243"/>
                    <a:pt x="77" y="243"/>
                  </a:cubicBezTo>
                  <a:cubicBezTo>
                    <a:pt x="49" y="242"/>
                    <a:pt x="49" y="242"/>
                    <a:pt x="49" y="242"/>
                  </a:cubicBezTo>
                  <a:cubicBezTo>
                    <a:pt x="82" y="176"/>
                    <a:pt x="82" y="176"/>
                    <a:pt x="82" y="176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9"/>
                    <a:pt x="97" y="150"/>
                    <a:pt x="97" y="151"/>
                  </a:cubicBezTo>
                  <a:cubicBezTo>
                    <a:pt x="97" y="152"/>
                    <a:pt x="98" y="153"/>
                    <a:pt x="98" y="154"/>
                  </a:cubicBezTo>
                  <a:cubicBezTo>
                    <a:pt x="98" y="155"/>
                    <a:pt x="98" y="156"/>
                    <a:pt x="99" y="157"/>
                  </a:cubicBezTo>
                  <a:cubicBezTo>
                    <a:pt x="99" y="158"/>
                    <a:pt x="99" y="159"/>
                    <a:pt x="99" y="160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100" y="159"/>
                    <a:pt x="100" y="159"/>
                    <a:pt x="100" y="158"/>
                  </a:cubicBezTo>
                  <a:cubicBezTo>
                    <a:pt x="100" y="157"/>
                    <a:pt x="101" y="156"/>
                    <a:pt x="101" y="155"/>
                  </a:cubicBezTo>
                  <a:cubicBezTo>
                    <a:pt x="101" y="154"/>
                    <a:pt x="102" y="153"/>
                    <a:pt x="102" y="152"/>
                  </a:cubicBezTo>
                  <a:cubicBezTo>
                    <a:pt x="102" y="151"/>
                    <a:pt x="103" y="149"/>
                    <a:pt x="103" y="148"/>
                  </a:cubicBezTo>
                  <a:cubicBezTo>
                    <a:pt x="121" y="106"/>
                    <a:pt x="121" y="106"/>
                    <a:pt x="121" y="106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52" y="248"/>
                    <a:pt x="152" y="248"/>
                    <a:pt x="152" y="248"/>
                  </a:cubicBezTo>
                  <a:lnTo>
                    <a:pt x="120" y="24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3930445" y="2737698"/>
              <a:ext cx="500493" cy="489383"/>
            </a:xfrm>
            <a:custGeom>
              <a:avLst/>
              <a:gdLst>
                <a:gd name="T0" fmla="*/ 1397 w 1400"/>
                <a:gd name="T1" fmla="*/ 171 h 1368"/>
                <a:gd name="T2" fmla="*/ 1352 w 1400"/>
                <a:gd name="T3" fmla="*/ 128 h 1368"/>
                <a:gd name="T4" fmla="*/ 827 w 1400"/>
                <a:gd name="T5" fmla="*/ 127 h 1368"/>
                <a:gd name="T6" fmla="*/ 827 w 1400"/>
                <a:gd name="T7" fmla="*/ 0 h 1368"/>
                <a:gd name="T8" fmla="*/ 0 w 1400"/>
                <a:gd name="T9" fmla="*/ 128 h 1368"/>
                <a:gd name="T10" fmla="*/ 0 w 1400"/>
                <a:gd name="T11" fmla="*/ 1241 h 1368"/>
                <a:gd name="T12" fmla="*/ 827 w 1400"/>
                <a:gd name="T13" fmla="*/ 1368 h 1368"/>
                <a:gd name="T14" fmla="*/ 827 w 1400"/>
                <a:gd name="T15" fmla="*/ 1299 h 1368"/>
                <a:gd name="T16" fmla="*/ 827 w 1400"/>
                <a:gd name="T17" fmla="*/ 1241 h 1368"/>
                <a:gd name="T18" fmla="*/ 885 w 1400"/>
                <a:gd name="T19" fmla="*/ 1241 h 1368"/>
                <a:gd name="T20" fmla="*/ 1304 w 1400"/>
                <a:gd name="T21" fmla="*/ 1241 h 1368"/>
                <a:gd name="T22" fmla="*/ 1356 w 1400"/>
                <a:gd name="T23" fmla="*/ 1239 h 1368"/>
                <a:gd name="T24" fmla="*/ 1396 w 1400"/>
                <a:gd name="T25" fmla="*/ 1205 h 1368"/>
                <a:gd name="T26" fmla="*/ 1399 w 1400"/>
                <a:gd name="T27" fmla="*/ 1129 h 1368"/>
                <a:gd name="T28" fmla="*/ 1397 w 1400"/>
                <a:gd name="T29" fmla="*/ 171 h 1368"/>
                <a:gd name="T30" fmla="*/ 530 w 1400"/>
                <a:gd name="T31" fmla="*/ 900 h 1368"/>
                <a:gd name="T32" fmla="*/ 432 w 1400"/>
                <a:gd name="T33" fmla="*/ 902 h 1368"/>
                <a:gd name="T34" fmla="*/ 367 w 1400"/>
                <a:gd name="T35" fmla="*/ 586 h 1368"/>
                <a:gd name="T36" fmla="*/ 303 w 1400"/>
                <a:gd name="T37" fmla="*/ 893 h 1368"/>
                <a:gd name="T38" fmla="*/ 211 w 1400"/>
                <a:gd name="T39" fmla="*/ 887 h 1368"/>
                <a:gd name="T40" fmla="*/ 129 w 1400"/>
                <a:gd name="T41" fmla="*/ 468 h 1368"/>
                <a:gd name="T42" fmla="*/ 211 w 1400"/>
                <a:gd name="T43" fmla="*/ 465 h 1368"/>
                <a:gd name="T44" fmla="*/ 260 w 1400"/>
                <a:gd name="T45" fmla="*/ 768 h 1368"/>
                <a:gd name="T46" fmla="*/ 328 w 1400"/>
                <a:gd name="T47" fmla="*/ 456 h 1368"/>
                <a:gd name="T48" fmla="*/ 418 w 1400"/>
                <a:gd name="T49" fmla="*/ 451 h 1368"/>
                <a:gd name="T50" fmla="*/ 484 w 1400"/>
                <a:gd name="T51" fmla="*/ 773 h 1368"/>
                <a:gd name="T52" fmla="*/ 541 w 1400"/>
                <a:gd name="T53" fmla="*/ 442 h 1368"/>
                <a:gd name="T54" fmla="*/ 636 w 1400"/>
                <a:gd name="T55" fmla="*/ 437 h 1368"/>
                <a:gd name="T56" fmla="*/ 530 w 1400"/>
                <a:gd name="T57" fmla="*/ 900 h 1368"/>
                <a:gd name="T58" fmla="*/ 1351 w 1400"/>
                <a:gd name="T59" fmla="*/ 1192 h 1368"/>
                <a:gd name="T60" fmla="*/ 827 w 1400"/>
                <a:gd name="T61" fmla="*/ 1192 h 1368"/>
                <a:gd name="T62" fmla="*/ 827 w 1400"/>
                <a:gd name="T63" fmla="*/ 1064 h 1368"/>
                <a:gd name="T64" fmla="*/ 1239 w 1400"/>
                <a:gd name="T65" fmla="*/ 1064 h 1368"/>
                <a:gd name="T66" fmla="*/ 1239 w 1400"/>
                <a:gd name="T67" fmla="*/ 1004 h 1368"/>
                <a:gd name="T68" fmla="*/ 827 w 1400"/>
                <a:gd name="T69" fmla="*/ 1004 h 1368"/>
                <a:gd name="T70" fmla="*/ 827 w 1400"/>
                <a:gd name="T71" fmla="*/ 924 h 1368"/>
                <a:gd name="T72" fmla="*/ 1239 w 1400"/>
                <a:gd name="T73" fmla="*/ 924 h 1368"/>
                <a:gd name="T74" fmla="*/ 1239 w 1400"/>
                <a:gd name="T75" fmla="*/ 860 h 1368"/>
                <a:gd name="T76" fmla="*/ 827 w 1400"/>
                <a:gd name="T77" fmla="*/ 860 h 1368"/>
                <a:gd name="T78" fmla="*/ 827 w 1400"/>
                <a:gd name="T79" fmla="*/ 780 h 1368"/>
                <a:gd name="T80" fmla="*/ 1239 w 1400"/>
                <a:gd name="T81" fmla="*/ 780 h 1368"/>
                <a:gd name="T82" fmla="*/ 1239 w 1400"/>
                <a:gd name="T83" fmla="*/ 716 h 1368"/>
                <a:gd name="T84" fmla="*/ 827 w 1400"/>
                <a:gd name="T85" fmla="*/ 716 h 1368"/>
                <a:gd name="T86" fmla="*/ 827 w 1400"/>
                <a:gd name="T87" fmla="*/ 636 h 1368"/>
                <a:gd name="T88" fmla="*/ 1239 w 1400"/>
                <a:gd name="T89" fmla="*/ 636 h 1368"/>
                <a:gd name="T90" fmla="*/ 1239 w 1400"/>
                <a:gd name="T91" fmla="*/ 572 h 1368"/>
                <a:gd name="T92" fmla="*/ 827 w 1400"/>
                <a:gd name="T93" fmla="*/ 572 h 1368"/>
                <a:gd name="T94" fmla="*/ 827 w 1400"/>
                <a:gd name="T95" fmla="*/ 492 h 1368"/>
                <a:gd name="T96" fmla="*/ 1239 w 1400"/>
                <a:gd name="T97" fmla="*/ 492 h 1368"/>
                <a:gd name="T98" fmla="*/ 1239 w 1400"/>
                <a:gd name="T99" fmla="*/ 428 h 1368"/>
                <a:gd name="T100" fmla="*/ 827 w 1400"/>
                <a:gd name="T101" fmla="*/ 428 h 1368"/>
                <a:gd name="T102" fmla="*/ 827 w 1400"/>
                <a:gd name="T103" fmla="*/ 352 h 1368"/>
                <a:gd name="T104" fmla="*/ 1239 w 1400"/>
                <a:gd name="T105" fmla="*/ 352 h 1368"/>
                <a:gd name="T106" fmla="*/ 1239 w 1400"/>
                <a:gd name="T107" fmla="*/ 288 h 1368"/>
                <a:gd name="T108" fmla="*/ 827 w 1400"/>
                <a:gd name="T109" fmla="*/ 288 h 1368"/>
                <a:gd name="T110" fmla="*/ 827 w 1400"/>
                <a:gd name="T111" fmla="*/ 176 h 1368"/>
                <a:gd name="T112" fmla="*/ 1351 w 1400"/>
                <a:gd name="T113" fmla="*/ 176 h 1368"/>
                <a:gd name="T114" fmla="*/ 1351 w 1400"/>
                <a:gd name="T115" fmla="*/ 119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0" h="1368">
                  <a:moveTo>
                    <a:pt x="1397" y="171"/>
                  </a:moveTo>
                  <a:cubicBezTo>
                    <a:pt x="1397" y="140"/>
                    <a:pt x="1381" y="128"/>
                    <a:pt x="1352" y="128"/>
                  </a:cubicBezTo>
                  <a:cubicBezTo>
                    <a:pt x="1182" y="126"/>
                    <a:pt x="995" y="128"/>
                    <a:pt x="827" y="127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499"/>
                    <a:pt x="0" y="870"/>
                    <a:pt x="0" y="1241"/>
                  </a:cubicBezTo>
                  <a:cubicBezTo>
                    <a:pt x="827" y="1368"/>
                    <a:pt x="827" y="1368"/>
                    <a:pt x="827" y="1368"/>
                  </a:cubicBezTo>
                  <a:cubicBezTo>
                    <a:pt x="827" y="1299"/>
                    <a:pt x="827" y="1299"/>
                    <a:pt x="827" y="1299"/>
                  </a:cubicBezTo>
                  <a:cubicBezTo>
                    <a:pt x="827" y="1241"/>
                    <a:pt x="827" y="1241"/>
                    <a:pt x="827" y="1241"/>
                  </a:cubicBezTo>
                  <a:cubicBezTo>
                    <a:pt x="885" y="1241"/>
                    <a:pt x="885" y="1241"/>
                    <a:pt x="885" y="1241"/>
                  </a:cubicBezTo>
                  <a:cubicBezTo>
                    <a:pt x="1025" y="1241"/>
                    <a:pt x="1164" y="1240"/>
                    <a:pt x="1304" y="1241"/>
                  </a:cubicBezTo>
                  <a:cubicBezTo>
                    <a:pt x="1318" y="1240"/>
                    <a:pt x="1341" y="1241"/>
                    <a:pt x="1356" y="1239"/>
                  </a:cubicBezTo>
                  <a:cubicBezTo>
                    <a:pt x="1381" y="1235"/>
                    <a:pt x="1392" y="1230"/>
                    <a:pt x="1396" y="1205"/>
                  </a:cubicBezTo>
                  <a:cubicBezTo>
                    <a:pt x="1400" y="1185"/>
                    <a:pt x="1398" y="1149"/>
                    <a:pt x="1399" y="1129"/>
                  </a:cubicBezTo>
                  <a:cubicBezTo>
                    <a:pt x="1397" y="816"/>
                    <a:pt x="1400" y="485"/>
                    <a:pt x="1397" y="171"/>
                  </a:cubicBezTo>
                  <a:close/>
                  <a:moveTo>
                    <a:pt x="530" y="900"/>
                  </a:moveTo>
                  <a:cubicBezTo>
                    <a:pt x="503" y="914"/>
                    <a:pt x="463" y="900"/>
                    <a:pt x="432" y="902"/>
                  </a:cubicBezTo>
                  <a:cubicBezTo>
                    <a:pt x="411" y="796"/>
                    <a:pt x="386" y="692"/>
                    <a:pt x="367" y="586"/>
                  </a:cubicBezTo>
                  <a:cubicBezTo>
                    <a:pt x="348" y="689"/>
                    <a:pt x="324" y="791"/>
                    <a:pt x="303" y="893"/>
                  </a:cubicBezTo>
                  <a:cubicBezTo>
                    <a:pt x="272" y="891"/>
                    <a:pt x="242" y="889"/>
                    <a:pt x="211" y="887"/>
                  </a:cubicBezTo>
                  <a:cubicBezTo>
                    <a:pt x="185" y="747"/>
                    <a:pt x="154" y="608"/>
                    <a:pt x="129" y="468"/>
                  </a:cubicBezTo>
                  <a:cubicBezTo>
                    <a:pt x="156" y="467"/>
                    <a:pt x="184" y="465"/>
                    <a:pt x="211" y="465"/>
                  </a:cubicBezTo>
                  <a:cubicBezTo>
                    <a:pt x="227" y="566"/>
                    <a:pt x="246" y="667"/>
                    <a:pt x="260" y="768"/>
                  </a:cubicBezTo>
                  <a:cubicBezTo>
                    <a:pt x="282" y="664"/>
                    <a:pt x="305" y="560"/>
                    <a:pt x="328" y="456"/>
                  </a:cubicBezTo>
                  <a:cubicBezTo>
                    <a:pt x="358" y="454"/>
                    <a:pt x="388" y="453"/>
                    <a:pt x="418" y="451"/>
                  </a:cubicBezTo>
                  <a:cubicBezTo>
                    <a:pt x="439" y="559"/>
                    <a:pt x="461" y="666"/>
                    <a:pt x="484" y="773"/>
                  </a:cubicBezTo>
                  <a:cubicBezTo>
                    <a:pt x="502" y="663"/>
                    <a:pt x="522" y="552"/>
                    <a:pt x="541" y="442"/>
                  </a:cubicBezTo>
                  <a:cubicBezTo>
                    <a:pt x="573" y="441"/>
                    <a:pt x="605" y="439"/>
                    <a:pt x="636" y="437"/>
                  </a:cubicBezTo>
                  <a:cubicBezTo>
                    <a:pt x="600" y="592"/>
                    <a:pt x="569" y="747"/>
                    <a:pt x="530" y="900"/>
                  </a:cubicBezTo>
                  <a:close/>
                  <a:moveTo>
                    <a:pt x="1351" y="1192"/>
                  </a:moveTo>
                  <a:cubicBezTo>
                    <a:pt x="1175" y="1192"/>
                    <a:pt x="999" y="1192"/>
                    <a:pt x="827" y="1192"/>
                  </a:cubicBezTo>
                  <a:cubicBezTo>
                    <a:pt x="827" y="1152"/>
                    <a:pt x="827" y="1108"/>
                    <a:pt x="827" y="1064"/>
                  </a:cubicBezTo>
                  <a:cubicBezTo>
                    <a:pt x="963" y="1064"/>
                    <a:pt x="1103" y="1064"/>
                    <a:pt x="1239" y="1064"/>
                  </a:cubicBezTo>
                  <a:cubicBezTo>
                    <a:pt x="1239" y="1044"/>
                    <a:pt x="1239" y="1024"/>
                    <a:pt x="1239" y="1004"/>
                  </a:cubicBezTo>
                  <a:cubicBezTo>
                    <a:pt x="1103" y="1004"/>
                    <a:pt x="963" y="1004"/>
                    <a:pt x="827" y="1004"/>
                  </a:cubicBezTo>
                  <a:cubicBezTo>
                    <a:pt x="827" y="976"/>
                    <a:pt x="827" y="948"/>
                    <a:pt x="827" y="924"/>
                  </a:cubicBezTo>
                  <a:cubicBezTo>
                    <a:pt x="963" y="924"/>
                    <a:pt x="1103" y="924"/>
                    <a:pt x="1239" y="924"/>
                  </a:cubicBezTo>
                  <a:cubicBezTo>
                    <a:pt x="1239" y="900"/>
                    <a:pt x="1239" y="880"/>
                    <a:pt x="1239" y="860"/>
                  </a:cubicBezTo>
                  <a:cubicBezTo>
                    <a:pt x="1103" y="860"/>
                    <a:pt x="963" y="860"/>
                    <a:pt x="827" y="860"/>
                  </a:cubicBezTo>
                  <a:cubicBezTo>
                    <a:pt x="827" y="832"/>
                    <a:pt x="827" y="804"/>
                    <a:pt x="827" y="780"/>
                  </a:cubicBezTo>
                  <a:cubicBezTo>
                    <a:pt x="963" y="780"/>
                    <a:pt x="1103" y="780"/>
                    <a:pt x="1239" y="780"/>
                  </a:cubicBezTo>
                  <a:cubicBezTo>
                    <a:pt x="1239" y="760"/>
                    <a:pt x="1239" y="736"/>
                    <a:pt x="1239" y="716"/>
                  </a:cubicBezTo>
                  <a:cubicBezTo>
                    <a:pt x="1103" y="716"/>
                    <a:pt x="963" y="716"/>
                    <a:pt x="827" y="716"/>
                  </a:cubicBezTo>
                  <a:cubicBezTo>
                    <a:pt x="827" y="688"/>
                    <a:pt x="827" y="664"/>
                    <a:pt x="827" y="636"/>
                  </a:cubicBezTo>
                  <a:cubicBezTo>
                    <a:pt x="963" y="636"/>
                    <a:pt x="1103" y="636"/>
                    <a:pt x="1239" y="636"/>
                  </a:cubicBezTo>
                  <a:cubicBezTo>
                    <a:pt x="1239" y="616"/>
                    <a:pt x="1239" y="592"/>
                    <a:pt x="1239" y="572"/>
                  </a:cubicBezTo>
                  <a:cubicBezTo>
                    <a:pt x="1103" y="572"/>
                    <a:pt x="963" y="572"/>
                    <a:pt x="827" y="572"/>
                  </a:cubicBezTo>
                  <a:cubicBezTo>
                    <a:pt x="827" y="548"/>
                    <a:pt x="827" y="520"/>
                    <a:pt x="827" y="492"/>
                  </a:cubicBezTo>
                  <a:cubicBezTo>
                    <a:pt x="963" y="492"/>
                    <a:pt x="1103" y="492"/>
                    <a:pt x="1239" y="492"/>
                  </a:cubicBezTo>
                  <a:cubicBezTo>
                    <a:pt x="1239" y="472"/>
                    <a:pt x="1239" y="452"/>
                    <a:pt x="1239" y="428"/>
                  </a:cubicBezTo>
                  <a:cubicBezTo>
                    <a:pt x="1103" y="428"/>
                    <a:pt x="963" y="428"/>
                    <a:pt x="827" y="428"/>
                  </a:cubicBezTo>
                  <a:cubicBezTo>
                    <a:pt x="827" y="404"/>
                    <a:pt x="827" y="376"/>
                    <a:pt x="827" y="352"/>
                  </a:cubicBezTo>
                  <a:cubicBezTo>
                    <a:pt x="963" y="352"/>
                    <a:pt x="1103" y="352"/>
                    <a:pt x="1239" y="352"/>
                  </a:cubicBezTo>
                  <a:cubicBezTo>
                    <a:pt x="1239" y="328"/>
                    <a:pt x="1239" y="308"/>
                    <a:pt x="1239" y="288"/>
                  </a:cubicBezTo>
                  <a:cubicBezTo>
                    <a:pt x="1103" y="288"/>
                    <a:pt x="963" y="288"/>
                    <a:pt x="827" y="288"/>
                  </a:cubicBezTo>
                  <a:cubicBezTo>
                    <a:pt x="827" y="248"/>
                    <a:pt x="827" y="212"/>
                    <a:pt x="827" y="176"/>
                  </a:cubicBezTo>
                  <a:cubicBezTo>
                    <a:pt x="999" y="176"/>
                    <a:pt x="1175" y="176"/>
                    <a:pt x="1351" y="176"/>
                  </a:cubicBezTo>
                  <a:cubicBezTo>
                    <a:pt x="1351" y="516"/>
                    <a:pt x="1351" y="852"/>
                    <a:pt x="1351" y="11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7301" y="1776247"/>
            <a:ext cx="2768971" cy="2640311"/>
            <a:chOff x="586502" y="1776002"/>
            <a:chExt cx="2769364" cy="2640685"/>
          </a:xfrm>
        </p:grpSpPr>
        <p:sp>
          <p:nvSpPr>
            <p:cNvPr id="30" name="Rectangle 29"/>
            <p:cNvSpPr/>
            <p:nvPr/>
          </p:nvSpPr>
          <p:spPr>
            <a:xfrm>
              <a:off x="586502" y="1776002"/>
              <a:ext cx="2769364" cy="2640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1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15039" y="2562266"/>
              <a:ext cx="750677" cy="5860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Add in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94542" y="1940324"/>
              <a:ext cx="1882436" cy="318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USER’S MACHINE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915039" y="3487442"/>
              <a:ext cx="750677" cy="5860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0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Add in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23" y="1915360"/>
              <a:ext cx="388700" cy="388700"/>
            </a:xfrm>
            <a:prstGeom prst="rect">
              <a:avLst/>
            </a:prstGeom>
          </p:spPr>
        </p:pic>
        <p:sp>
          <p:nvSpPr>
            <p:cNvPr id="73" name="Chevron 72"/>
            <p:cNvSpPr/>
            <p:nvPr/>
          </p:nvSpPr>
          <p:spPr bwMode="auto">
            <a:xfrm>
              <a:off x="1810067" y="2598943"/>
              <a:ext cx="164664" cy="549364"/>
            </a:xfrm>
            <a:prstGeom prst="chevron">
              <a:avLst>
                <a:gd name="adj" fmla="val 59719"/>
              </a:avLst>
            </a:prstGeom>
            <a:solidFill>
              <a:schemeClr val="accent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Chevron 74"/>
            <p:cNvSpPr/>
            <p:nvPr/>
          </p:nvSpPr>
          <p:spPr bwMode="auto">
            <a:xfrm>
              <a:off x="1810067" y="3533725"/>
              <a:ext cx="164664" cy="549364"/>
            </a:xfrm>
            <a:prstGeom prst="chevron">
              <a:avLst>
                <a:gd name="adj" fmla="val 59719"/>
              </a:avLst>
            </a:prstGeom>
            <a:solidFill>
              <a:schemeClr val="accent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" name="Group 11"/>
            <p:cNvGrpSpPr>
              <a:grpSpLocks noChangeAspect="1"/>
            </p:cNvGrpSpPr>
            <p:nvPr/>
          </p:nvGrpSpPr>
          <p:grpSpPr bwMode="auto">
            <a:xfrm>
              <a:off x="2332242" y="2567132"/>
              <a:ext cx="603914" cy="610644"/>
              <a:chOff x="2" y="1"/>
              <a:chExt cx="3858" cy="3901"/>
            </a:xfrm>
            <a:solidFill>
              <a:schemeClr val="accent4"/>
            </a:solidFill>
          </p:grpSpPr>
          <p:sp>
            <p:nvSpPr>
              <p:cNvPr id="32" name="Freeform 12"/>
              <p:cNvSpPr>
                <a:spLocks/>
              </p:cNvSpPr>
              <p:nvPr/>
            </p:nvSpPr>
            <p:spPr bwMode="auto">
              <a:xfrm>
                <a:off x="2417" y="829"/>
                <a:ext cx="1443" cy="933"/>
              </a:xfrm>
              <a:custGeom>
                <a:avLst/>
                <a:gdLst>
                  <a:gd name="T0" fmla="*/ 0 w 540"/>
                  <a:gd name="T1" fmla="*/ 0 h 349"/>
                  <a:gd name="T2" fmla="*/ 0 w 540"/>
                  <a:gd name="T3" fmla="*/ 285 h 349"/>
                  <a:gd name="T4" fmla="*/ 99 w 540"/>
                  <a:gd name="T5" fmla="*/ 348 h 349"/>
                  <a:gd name="T6" fmla="*/ 110 w 540"/>
                  <a:gd name="T7" fmla="*/ 348 h 349"/>
                  <a:gd name="T8" fmla="*/ 540 w 540"/>
                  <a:gd name="T9" fmla="*/ 58 h 349"/>
                  <a:gd name="T10" fmla="*/ 490 w 540"/>
                  <a:gd name="T11" fmla="*/ 0 h 349"/>
                  <a:gd name="T12" fmla="*/ 0 w 540"/>
                  <a:gd name="T13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349">
                    <a:moveTo>
                      <a:pt x="0" y="0"/>
                    </a:moveTo>
                    <a:cubicBezTo>
                      <a:pt x="0" y="285"/>
                      <a:pt x="0" y="285"/>
                      <a:pt x="0" y="285"/>
                    </a:cubicBezTo>
                    <a:cubicBezTo>
                      <a:pt x="99" y="348"/>
                      <a:pt x="99" y="348"/>
                      <a:pt x="99" y="348"/>
                    </a:cubicBezTo>
                    <a:cubicBezTo>
                      <a:pt x="102" y="349"/>
                      <a:pt x="108" y="349"/>
                      <a:pt x="110" y="348"/>
                    </a:cubicBezTo>
                    <a:cubicBezTo>
                      <a:pt x="540" y="58"/>
                      <a:pt x="540" y="58"/>
                      <a:pt x="540" y="58"/>
                    </a:cubicBezTo>
                    <a:cubicBezTo>
                      <a:pt x="540" y="24"/>
                      <a:pt x="508" y="0"/>
                      <a:pt x="4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2417" y="1294"/>
                <a:ext cx="1443" cy="1620"/>
              </a:xfrm>
              <a:custGeom>
                <a:avLst/>
                <a:gdLst>
                  <a:gd name="T0" fmla="*/ 0 w 540"/>
                  <a:gd name="T1" fmla="*/ 218 h 606"/>
                  <a:gd name="T2" fmla="*/ 91 w 540"/>
                  <a:gd name="T3" fmla="*/ 280 h 606"/>
                  <a:gd name="T4" fmla="*/ 119 w 540"/>
                  <a:gd name="T5" fmla="*/ 280 h 606"/>
                  <a:gd name="T6" fmla="*/ 540 w 540"/>
                  <a:gd name="T7" fmla="*/ 0 h 606"/>
                  <a:gd name="T8" fmla="*/ 540 w 540"/>
                  <a:gd name="T9" fmla="*/ 525 h 606"/>
                  <a:gd name="T10" fmla="*/ 462 w 540"/>
                  <a:gd name="T11" fmla="*/ 606 h 606"/>
                  <a:gd name="T12" fmla="*/ 0 w 540"/>
                  <a:gd name="T13" fmla="*/ 606 h 606"/>
                  <a:gd name="T14" fmla="*/ 0 w 540"/>
                  <a:gd name="T15" fmla="*/ 218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0" h="606">
                    <a:moveTo>
                      <a:pt x="0" y="218"/>
                    </a:moveTo>
                    <a:cubicBezTo>
                      <a:pt x="91" y="280"/>
                      <a:pt x="91" y="280"/>
                      <a:pt x="91" y="280"/>
                    </a:cubicBezTo>
                    <a:cubicBezTo>
                      <a:pt x="104" y="290"/>
                      <a:pt x="119" y="280"/>
                      <a:pt x="119" y="280"/>
                    </a:cubicBezTo>
                    <a:cubicBezTo>
                      <a:pt x="104" y="290"/>
                      <a:pt x="540" y="0"/>
                      <a:pt x="540" y="0"/>
                    </a:cubicBezTo>
                    <a:cubicBezTo>
                      <a:pt x="540" y="525"/>
                      <a:pt x="540" y="525"/>
                      <a:pt x="540" y="525"/>
                    </a:cubicBezTo>
                    <a:cubicBezTo>
                      <a:pt x="540" y="582"/>
                      <a:pt x="503" y="606"/>
                      <a:pt x="462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218"/>
                      <a:pt x="0" y="218"/>
                      <a:pt x="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 14"/>
              <p:cNvSpPr>
                <a:spLocks/>
              </p:cNvSpPr>
              <p:nvPr/>
            </p:nvSpPr>
            <p:spPr bwMode="auto">
              <a:xfrm>
                <a:off x="887" y="1524"/>
                <a:ext cx="529" cy="847"/>
              </a:xfrm>
              <a:custGeom>
                <a:avLst/>
                <a:gdLst>
                  <a:gd name="T0" fmla="*/ 101 w 198"/>
                  <a:gd name="T1" fmla="*/ 0 h 317"/>
                  <a:gd name="T2" fmla="*/ 27 w 198"/>
                  <a:gd name="T3" fmla="*/ 44 h 317"/>
                  <a:gd name="T4" fmla="*/ 0 w 198"/>
                  <a:gd name="T5" fmla="*/ 159 h 317"/>
                  <a:gd name="T6" fmla="*/ 27 w 198"/>
                  <a:gd name="T7" fmla="*/ 275 h 317"/>
                  <a:gd name="T8" fmla="*/ 99 w 198"/>
                  <a:gd name="T9" fmla="*/ 317 h 317"/>
                  <a:gd name="T10" fmla="*/ 172 w 198"/>
                  <a:gd name="T11" fmla="*/ 276 h 317"/>
                  <a:gd name="T12" fmla="*/ 198 w 198"/>
                  <a:gd name="T13" fmla="*/ 161 h 317"/>
                  <a:gd name="T14" fmla="*/ 172 w 198"/>
                  <a:gd name="T15" fmla="*/ 42 h 317"/>
                  <a:gd name="T16" fmla="*/ 101 w 198"/>
                  <a:gd name="T1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317">
                    <a:moveTo>
                      <a:pt x="101" y="0"/>
                    </a:moveTo>
                    <a:cubicBezTo>
                      <a:pt x="70" y="0"/>
                      <a:pt x="45" y="15"/>
                      <a:pt x="27" y="44"/>
                    </a:cubicBezTo>
                    <a:cubicBezTo>
                      <a:pt x="9" y="73"/>
                      <a:pt x="0" y="111"/>
                      <a:pt x="0" y="159"/>
                    </a:cubicBezTo>
                    <a:cubicBezTo>
                      <a:pt x="0" y="208"/>
                      <a:pt x="9" y="247"/>
                      <a:pt x="27" y="275"/>
                    </a:cubicBezTo>
                    <a:cubicBezTo>
                      <a:pt x="45" y="303"/>
                      <a:pt x="69" y="317"/>
                      <a:pt x="99" y="317"/>
                    </a:cubicBezTo>
                    <a:cubicBezTo>
                      <a:pt x="129" y="317"/>
                      <a:pt x="154" y="304"/>
                      <a:pt x="172" y="276"/>
                    </a:cubicBezTo>
                    <a:cubicBezTo>
                      <a:pt x="189" y="248"/>
                      <a:pt x="198" y="210"/>
                      <a:pt x="198" y="161"/>
                    </a:cubicBezTo>
                    <a:cubicBezTo>
                      <a:pt x="198" y="110"/>
                      <a:pt x="190" y="71"/>
                      <a:pt x="172" y="42"/>
                    </a:cubicBezTo>
                    <a:cubicBezTo>
                      <a:pt x="155" y="14"/>
                      <a:pt x="131" y="0"/>
                      <a:pt x="1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 15"/>
              <p:cNvSpPr>
                <a:spLocks noEditPoints="1"/>
              </p:cNvSpPr>
              <p:nvPr/>
            </p:nvSpPr>
            <p:spPr bwMode="auto">
              <a:xfrm>
                <a:off x="2" y="1"/>
                <a:ext cx="2271" cy="3901"/>
              </a:xfrm>
              <a:custGeom>
                <a:avLst/>
                <a:gdLst>
                  <a:gd name="T0" fmla="*/ 0 w 850"/>
                  <a:gd name="T1" fmla="*/ 165 h 1460"/>
                  <a:gd name="T2" fmla="*/ 0 w 850"/>
                  <a:gd name="T3" fmla="*/ 1282 h 1460"/>
                  <a:gd name="T4" fmla="*/ 850 w 850"/>
                  <a:gd name="T5" fmla="*/ 1460 h 1460"/>
                  <a:gd name="T6" fmla="*/ 850 w 850"/>
                  <a:gd name="T7" fmla="*/ 0 h 1460"/>
                  <a:gd name="T8" fmla="*/ 0 w 850"/>
                  <a:gd name="T9" fmla="*/ 165 h 1460"/>
                  <a:gd name="T10" fmla="*/ 569 w 850"/>
                  <a:gd name="T11" fmla="*/ 912 h 1460"/>
                  <a:gd name="T12" fmla="*/ 428 w 850"/>
                  <a:gd name="T13" fmla="*/ 983 h 1460"/>
                  <a:gd name="T14" fmla="*/ 291 w 850"/>
                  <a:gd name="T15" fmla="*/ 914 h 1460"/>
                  <a:gd name="T16" fmla="*/ 237 w 850"/>
                  <a:gd name="T17" fmla="*/ 735 h 1460"/>
                  <a:gd name="T18" fmla="*/ 291 w 850"/>
                  <a:gd name="T19" fmla="*/ 547 h 1460"/>
                  <a:gd name="T20" fmla="*/ 434 w 850"/>
                  <a:gd name="T21" fmla="*/ 475 h 1460"/>
                  <a:gd name="T22" fmla="*/ 571 w 850"/>
                  <a:gd name="T23" fmla="*/ 544 h 1460"/>
                  <a:gd name="T24" fmla="*/ 623 w 850"/>
                  <a:gd name="T25" fmla="*/ 725 h 1460"/>
                  <a:gd name="T26" fmla="*/ 569 w 850"/>
                  <a:gd name="T27" fmla="*/ 912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0" h="1460">
                    <a:moveTo>
                      <a:pt x="0" y="165"/>
                    </a:moveTo>
                    <a:cubicBezTo>
                      <a:pt x="0" y="1282"/>
                      <a:pt x="0" y="1282"/>
                      <a:pt x="0" y="1282"/>
                    </a:cubicBezTo>
                    <a:cubicBezTo>
                      <a:pt x="850" y="1460"/>
                      <a:pt x="850" y="1460"/>
                      <a:pt x="850" y="1460"/>
                    </a:cubicBezTo>
                    <a:cubicBezTo>
                      <a:pt x="850" y="0"/>
                      <a:pt x="850" y="0"/>
                      <a:pt x="850" y="0"/>
                    </a:cubicBezTo>
                    <a:lnTo>
                      <a:pt x="0" y="165"/>
                    </a:lnTo>
                    <a:close/>
                    <a:moveTo>
                      <a:pt x="569" y="912"/>
                    </a:moveTo>
                    <a:cubicBezTo>
                      <a:pt x="533" y="959"/>
                      <a:pt x="486" y="983"/>
                      <a:pt x="428" y="983"/>
                    </a:cubicBezTo>
                    <a:cubicBezTo>
                      <a:pt x="372" y="983"/>
                      <a:pt x="326" y="960"/>
                      <a:pt x="291" y="914"/>
                    </a:cubicBezTo>
                    <a:cubicBezTo>
                      <a:pt x="255" y="868"/>
                      <a:pt x="237" y="809"/>
                      <a:pt x="237" y="735"/>
                    </a:cubicBezTo>
                    <a:cubicBezTo>
                      <a:pt x="237" y="657"/>
                      <a:pt x="255" y="595"/>
                      <a:pt x="291" y="547"/>
                    </a:cubicBezTo>
                    <a:cubicBezTo>
                      <a:pt x="327" y="499"/>
                      <a:pt x="375" y="475"/>
                      <a:pt x="434" y="475"/>
                    </a:cubicBezTo>
                    <a:cubicBezTo>
                      <a:pt x="491" y="475"/>
                      <a:pt x="536" y="498"/>
                      <a:pt x="571" y="544"/>
                    </a:cubicBezTo>
                    <a:cubicBezTo>
                      <a:pt x="605" y="589"/>
                      <a:pt x="623" y="650"/>
                      <a:pt x="623" y="725"/>
                    </a:cubicBezTo>
                    <a:cubicBezTo>
                      <a:pt x="623" y="802"/>
                      <a:pt x="605" y="865"/>
                      <a:pt x="569" y="9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C292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1" name="Freeform 5"/>
            <p:cNvSpPr>
              <a:spLocks noEditPoints="1"/>
            </p:cNvSpPr>
            <p:nvPr/>
          </p:nvSpPr>
          <p:spPr bwMode="auto">
            <a:xfrm>
              <a:off x="2330191" y="3520966"/>
              <a:ext cx="587934" cy="574882"/>
            </a:xfrm>
            <a:custGeom>
              <a:avLst/>
              <a:gdLst>
                <a:gd name="T0" fmla="*/ 1397 w 1400"/>
                <a:gd name="T1" fmla="*/ 171 h 1368"/>
                <a:gd name="T2" fmla="*/ 1352 w 1400"/>
                <a:gd name="T3" fmla="*/ 128 h 1368"/>
                <a:gd name="T4" fmla="*/ 827 w 1400"/>
                <a:gd name="T5" fmla="*/ 127 h 1368"/>
                <a:gd name="T6" fmla="*/ 827 w 1400"/>
                <a:gd name="T7" fmla="*/ 0 h 1368"/>
                <a:gd name="T8" fmla="*/ 0 w 1400"/>
                <a:gd name="T9" fmla="*/ 128 h 1368"/>
                <a:gd name="T10" fmla="*/ 0 w 1400"/>
                <a:gd name="T11" fmla="*/ 1241 h 1368"/>
                <a:gd name="T12" fmla="*/ 827 w 1400"/>
                <a:gd name="T13" fmla="*/ 1368 h 1368"/>
                <a:gd name="T14" fmla="*/ 827 w 1400"/>
                <a:gd name="T15" fmla="*/ 1299 h 1368"/>
                <a:gd name="T16" fmla="*/ 827 w 1400"/>
                <a:gd name="T17" fmla="*/ 1241 h 1368"/>
                <a:gd name="T18" fmla="*/ 885 w 1400"/>
                <a:gd name="T19" fmla="*/ 1241 h 1368"/>
                <a:gd name="T20" fmla="*/ 1304 w 1400"/>
                <a:gd name="T21" fmla="*/ 1241 h 1368"/>
                <a:gd name="T22" fmla="*/ 1356 w 1400"/>
                <a:gd name="T23" fmla="*/ 1239 h 1368"/>
                <a:gd name="T24" fmla="*/ 1396 w 1400"/>
                <a:gd name="T25" fmla="*/ 1205 h 1368"/>
                <a:gd name="T26" fmla="*/ 1399 w 1400"/>
                <a:gd name="T27" fmla="*/ 1129 h 1368"/>
                <a:gd name="T28" fmla="*/ 1397 w 1400"/>
                <a:gd name="T29" fmla="*/ 171 h 1368"/>
                <a:gd name="T30" fmla="*/ 530 w 1400"/>
                <a:gd name="T31" fmla="*/ 900 h 1368"/>
                <a:gd name="T32" fmla="*/ 432 w 1400"/>
                <a:gd name="T33" fmla="*/ 902 h 1368"/>
                <a:gd name="T34" fmla="*/ 367 w 1400"/>
                <a:gd name="T35" fmla="*/ 586 h 1368"/>
                <a:gd name="T36" fmla="*/ 303 w 1400"/>
                <a:gd name="T37" fmla="*/ 893 h 1368"/>
                <a:gd name="T38" fmla="*/ 211 w 1400"/>
                <a:gd name="T39" fmla="*/ 887 h 1368"/>
                <a:gd name="T40" fmla="*/ 129 w 1400"/>
                <a:gd name="T41" fmla="*/ 468 h 1368"/>
                <a:gd name="T42" fmla="*/ 211 w 1400"/>
                <a:gd name="T43" fmla="*/ 465 h 1368"/>
                <a:gd name="T44" fmla="*/ 260 w 1400"/>
                <a:gd name="T45" fmla="*/ 768 h 1368"/>
                <a:gd name="T46" fmla="*/ 328 w 1400"/>
                <a:gd name="T47" fmla="*/ 456 h 1368"/>
                <a:gd name="T48" fmla="*/ 418 w 1400"/>
                <a:gd name="T49" fmla="*/ 451 h 1368"/>
                <a:gd name="T50" fmla="*/ 484 w 1400"/>
                <a:gd name="T51" fmla="*/ 773 h 1368"/>
                <a:gd name="T52" fmla="*/ 541 w 1400"/>
                <a:gd name="T53" fmla="*/ 442 h 1368"/>
                <a:gd name="T54" fmla="*/ 636 w 1400"/>
                <a:gd name="T55" fmla="*/ 437 h 1368"/>
                <a:gd name="T56" fmla="*/ 530 w 1400"/>
                <a:gd name="T57" fmla="*/ 900 h 1368"/>
                <a:gd name="T58" fmla="*/ 1351 w 1400"/>
                <a:gd name="T59" fmla="*/ 1192 h 1368"/>
                <a:gd name="T60" fmla="*/ 827 w 1400"/>
                <a:gd name="T61" fmla="*/ 1192 h 1368"/>
                <a:gd name="T62" fmla="*/ 827 w 1400"/>
                <a:gd name="T63" fmla="*/ 1064 h 1368"/>
                <a:gd name="T64" fmla="*/ 1239 w 1400"/>
                <a:gd name="T65" fmla="*/ 1064 h 1368"/>
                <a:gd name="T66" fmla="*/ 1239 w 1400"/>
                <a:gd name="T67" fmla="*/ 1004 h 1368"/>
                <a:gd name="T68" fmla="*/ 827 w 1400"/>
                <a:gd name="T69" fmla="*/ 1004 h 1368"/>
                <a:gd name="T70" fmla="*/ 827 w 1400"/>
                <a:gd name="T71" fmla="*/ 924 h 1368"/>
                <a:gd name="T72" fmla="*/ 1239 w 1400"/>
                <a:gd name="T73" fmla="*/ 924 h 1368"/>
                <a:gd name="T74" fmla="*/ 1239 w 1400"/>
                <a:gd name="T75" fmla="*/ 860 h 1368"/>
                <a:gd name="T76" fmla="*/ 827 w 1400"/>
                <a:gd name="T77" fmla="*/ 860 h 1368"/>
                <a:gd name="T78" fmla="*/ 827 w 1400"/>
                <a:gd name="T79" fmla="*/ 780 h 1368"/>
                <a:gd name="T80" fmla="*/ 1239 w 1400"/>
                <a:gd name="T81" fmla="*/ 780 h 1368"/>
                <a:gd name="T82" fmla="*/ 1239 w 1400"/>
                <a:gd name="T83" fmla="*/ 716 h 1368"/>
                <a:gd name="T84" fmla="*/ 827 w 1400"/>
                <a:gd name="T85" fmla="*/ 716 h 1368"/>
                <a:gd name="T86" fmla="*/ 827 w 1400"/>
                <a:gd name="T87" fmla="*/ 636 h 1368"/>
                <a:gd name="T88" fmla="*/ 1239 w 1400"/>
                <a:gd name="T89" fmla="*/ 636 h 1368"/>
                <a:gd name="T90" fmla="*/ 1239 w 1400"/>
                <a:gd name="T91" fmla="*/ 572 h 1368"/>
                <a:gd name="T92" fmla="*/ 827 w 1400"/>
                <a:gd name="T93" fmla="*/ 572 h 1368"/>
                <a:gd name="T94" fmla="*/ 827 w 1400"/>
                <a:gd name="T95" fmla="*/ 492 h 1368"/>
                <a:gd name="T96" fmla="*/ 1239 w 1400"/>
                <a:gd name="T97" fmla="*/ 492 h 1368"/>
                <a:gd name="T98" fmla="*/ 1239 w 1400"/>
                <a:gd name="T99" fmla="*/ 428 h 1368"/>
                <a:gd name="T100" fmla="*/ 827 w 1400"/>
                <a:gd name="T101" fmla="*/ 428 h 1368"/>
                <a:gd name="T102" fmla="*/ 827 w 1400"/>
                <a:gd name="T103" fmla="*/ 352 h 1368"/>
                <a:gd name="T104" fmla="*/ 1239 w 1400"/>
                <a:gd name="T105" fmla="*/ 352 h 1368"/>
                <a:gd name="T106" fmla="*/ 1239 w 1400"/>
                <a:gd name="T107" fmla="*/ 288 h 1368"/>
                <a:gd name="T108" fmla="*/ 827 w 1400"/>
                <a:gd name="T109" fmla="*/ 288 h 1368"/>
                <a:gd name="T110" fmla="*/ 827 w 1400"/>
                <a:gd name="T111" fmla="*/ 176 h 1368"/>
                <a:gd name="T112" fmla="*/ 1351 w 1400"/>
                <a:gd name="T113" fmla="*/ 176 h 1368"/>
                <a:gd name="T114" fmla="*/ 1351 w 1400"/>
                <a:gd name="T115" fmla="*/ 119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0" h="1368">
                  <a:moveTo>
                    <a:pt x="1397" y="171"/>
                  </a:moveTo>
                  <a:cubicBezTo>
                    <a:pt x="1397" y="140"/>
                    <a:pt x="1381" y="128"/>
                    <a:pt x="1352" y="128"/>
                  </a:cubicBezTo>
                  <a:cubicBezTo>
                    <a:pt x="1182" y="126"/>
                    <a:pt x="995" y="128"/>
                    <a:pt x="827" y="127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499"/>
                    <a:pt x="0" y="870"/>
                    <a:pt x="0" y="1241"/>
                  </a:cubicBezTo>
                  <a:cubicBezTo>
                    <a:pt x="827" y="1368"/>
                    <a:pt x="827" y="1368"/>
                    <a:pt x="827" y="1368"/>
                  </a:cubicBezTo>
                  <a:cubicBezTo>
                    <a:pt x="827" y="1299"/>
                    <a:pt x="827" y="1299"/>
                    <a:pt x="827" y="1299"/>
                  </a:cubicBezTo>
                  <a:cubicBezTo>
                    <a:pt x="827" y="1241"/>
                    <a:pt x="827" y="1241"/>
                    <a:pt x="827" y="1241"/>
                  </a:cubicBezTo>
                  <a:cubicBezTo>
                    <a:pt x="885" y="1241"/>
                    <a:pt x="885" y="1241"/>
                    <a:pt x="885" y="1241"/>
                  </a:cubicBezTo>
                  <a:cubicBezTo>
                    <a:pt x="1025" y="1241"/>
                    <a:pt x="1164" y="1240"/>
                    <a:pt x="1304" y="1241"/>
                  </a:cubicBezTo>
                  <a:cubicBezTo>
                    <a:pt x="1318" y="1240"/>
                    <a:pt x="1341" y="1241"/>
                    <a:pt x="1356" y="1239"/>
                  </a:cubicBezTo>
                  <a:cubicBezTo>
                    <a:pt x="1381" y="1235"/>
                    <a:pt x="1392" y="1230"/>
                    <a:pt x="1396" y="1205"/>
                  </a:cubicBezTo>
                  <a:cubicBezTo>
                    <a:pt x="1400" y="1185"/>
                    <a:pt x="1398" y="1149"/>
                    <a:pt x="1399" y="1129"/>
                  </a:cubicBezTo>
                  <a:cubicBezTo>
                    <a:pt x="1397" y="816"/>
                    <a:pt x="1400" y="485"/>
                    <a:pt x="1397" y="171"/>
                  </a:cubicBezTo>
                  <a:close/>
                  <a:moveTo>
                    <a:pt x="530" y="900"/>
                  </a:moveTo>
                  <a:cubicBezTo>
                    <a:pt x="503" y="914"/>
                    <a:pt x="463" y="900"/>
                    <a:pt x="432" y="902"/>
                  </a:cubicBezTo>
                  <a:cubicBezTo>
                    <a:pt x="411" y="796"/>
                    <a:pt x="386" y="692"/>
                    <a:pt x="367" y="586"/>
                  </a:cubicBezTo>
                  <a:cubicBezTo>
                    <a:pt x="348" y="689"/>
                    <a:pt x="324" y="791"/>
                    <a:pt x="303" y="893"/>
                  </a:cubicBezTo>
                  <a:cubicBezTo>
                    <a:pt x="272" y="891"/>
                    <a:pt x="242" y="889"/>
                    <a:pt x="211" y="887"/>
                  </a:cubicBezTo>
                  <a:cubicBezTo>
                    <a:pt x="185" y="747"/>
                    <a:pt x="154" y="608"/>
                    <a:pt x="129" y="468"/>
                  </a:cubicBezTo>
                  <a:cubicBezTo>
                    <a:pt x="156" y="467"/>
                    <a:pt x="184" y="465"/>
                    <a:pt x="211" y="465"/>
                  </a:cubicBezTo>
                  <a:cubicBezTo>
                    <a:pt x="227" y="566"/>
                    <a:pt x="246" y="667"/>
                    <a:pt x="260" y="768"/>
                  </a:cubicBezTo>
                  <a:cubicBezTo>
                    <a:pt x="282" y="664"/>
                    <a:pt x="305" y="560"/>
                    <a:pt x="328" y="456"/>
                  </a:cubicBezTo>
                  <a:cubicBezTo>
                    <a:pt x="358" y="454"/>
                    <a:pt x="388" y="453"/>
                    <a:pt x="418" y="451"/>
                  </a:cubicBezTo>
                  <a:cubicBezTo>
                    <a:pt x="439" y="559"/>
                    <a:pt x="461" y="666"/>
                    <a:pt x="484" y="773"/>
                  </a:cubicBezTo>
                  <a:cubicBezTo>
                    <a:pt x="502" y="663"/>
                    <a:pt x="522" y="552"/>
                    <a:pt x="541" y="442"/>
                  </a:cubicBezTo>
                  <a:cubicBezTo>
                    <a:pt x="573" y="441"/>
                    <a:pt x="605" y="439"/>
                    <a:pt x="636" y="437"/>
                  </a:cubicBezTo>
                  <a:cubicBezTo>
                    <a:pt x="600" y="592"/>
                    <a:pt x="569" y="747"/>
                    <a:pt x="530" y="900"/>
                  </a:cubicBezTo>
                  <a:close/>
                  <a:moveTo>
                    <a:pt x="1351" y="1192"/>
                  </a:moveTo>
                  <a:cubicBezTo>
                    <a:pt x="1175" y="1192"/>
                    <a:pt x="999" y="1192"/>
                    <a:pt x="827" y="1192"/>
                  </a:cubicBezTo>
                  <a:cubicBezTo>
                    <a:pt x="827" y="1152"/>
                    <a:pt x="827" y="1108"/>
                    <a:pt x="827" y="1064"/>
                  </a:cubicBezTo>
                  <a:cubicBezTo>
                    <a:pt x="963" y="1064"/>
                    <a:pt x="1103" y="1064"/>
                    <a:pt x="1239" y="1064"/>
                  </a:cubicBezTo>
                  <a:cubicBezTo>
                    <a:pt x="1239" y="1044"/>
                    <a:pt x="1239" y="1024"/>
                    <a:pt x="1239" y="1004"/>
                  </a:cubicBezTo>
                  <a:cubicBezTo>
                    <a:pt x="1103" y="1004"/>
                    <a:pt x="963" y="1004"/>
                    <a:pt x="827" y="1004"/>
                  </a:cubicBezTo>
                  <a:cubicBezTo>
                    <a:pt x="827" y="976"/>
                    <a:pt x="827" y="948"/>
                    <a:pt x="827" y="924"/>
                  </a:cubicBezTo>
                  <a:cubicBezTo>
                    <a:pt x="963" y="924"/>
                    <a:pt x="1103" y="924"/>
                    <a:pt x="1239" y="924"/>
                  </a:cubicBezTo>
                  <a:cubicBezTo>
                    <a:pt x="1239" y="900"/>
                    <a:pt x="1239" y="880"/>
                    <a:pt x="1239" y="860"/>
                  </a:cubicBezTo>
                  <a:cubicBezTo>
                    <a:pt x="1103" y="860"/>
                    <a:pt x="963" y="860"/>
                    <a:pt x="827" y="860"/>
                  </a:cubicBezTo>
                  <a:cubicBezTo>
                    <a:pt x="827" y="832"/>
                    <a:pt x="827" y="804"/>
                    <a:pt x="827" y="780"/>
                  </a:cubicBezTo>
                  <a:cubicBezTo>
                    <a:pt x="963" y="780"/>
                    <a:pt x="1103" y="780"/>
                    <a:pt x="1239" y="780"/>
                  </a:cubicBezTo>
                  <a:cubicBezTo>
                    <a:pt x="1239" y="760"/>
                    <a:pt x="1239" y="736"/>
                    <a:pt x="1239" y="716"/>
                  </a:cubicBezTo>
                  <a:cubicBezTo>
                    <a:pt x="1103" y="716"/>
                    <a:pt x="963" y="716"/>
                    <a:pt x="827" y="716"/>
                  </a:cubicBezTo>
                  <a:cubicBezTo>
                    <a:pt x="827" y="688"/>
                    <a:pt x="827" y="664"/>
                    <a:pt x="827" y="636"/>
                  </a:cubicBezTo>
                  <a:cubicBezTo>
                    <a:pt x="963" y="636"/>
                    <a:pt x="1103" y="636"/>
                    <a:pt x="1239" y="636"/>
                  </a:cubicBezTo>
                  <a:cubicBezTo>
                    <a:pt x="1239" y="616"/>
                    <a:pt x="1239" y="592"/>
                    <a:pt x="1239" y="572"/>
                  </a:cubicBezTo>
                  <a:cubicBezTo>
                    <a:pt x="1103" y="572"/>
                    <a:pt x="963" y="572"/>
                    <a:pt x="827" y="572"/>
                  </a:cubicBezTo>
                  <a:cubicBezTo>
                    <a:pt x="827" y="548"/>
                    <a:pt x="827" y="520"/>
                    <a:pt x="827" y="492"/>
                  </a:cubicBezTo>
                  <a:cubicBezTo>
                    <a:pt x="963" y="492"/>
                    <a:pt x="1103" y="492"/>
                    <a:pt x="1239" y="492"/>
                  </a:cubicBezTo>
                  <a:cubicBezTo>
                    <a:pt x="1239" y="472"/>
                    <a:pt x="1239" y="452"/>
                    <a:pt x="1239" y="428"/>
                  </a:cubicBezTo>
                  <a:cubicBezTo>
                    <a:pt x="1103" y="428"/>
                    <a:pt x="963" y="428"/>
                    <a:pt x="827" y="428"/>
                  </a:cubicBezTo>
                  <a:cubicBezTo>
                    <a:pt x="827" y="404"/>
                    <a:pt x="827" y="376"/>
                    <a:pt x="827" y="352"/>
                  </a:cubicBezTo>
                  <a:cubicBezTo>
                    <a:pt x="963" y="352"/>
                    <a:pt x="1103" y="352"/>
                    <a:pt x="1239" y="352"/>
                  </a:cubicBezTo>
                  <a:cubicBezTo>
                    <a:pt x="1239" y="328"/>
                    <a:pt x="1239" y="308"/>
                    <a:pt x="1239" y="288"/>
                  </a:cubicBezTo>
                  <a:cubicBezTo>
                    <a:pt x="1103" y="288"/>
                    <a:pt x="963" y="288"/>
                    <a:pt x="827" y="288"/>
                  </a:cubicBezTo>
                  <a:cubicBezTo>
                    <a:pt x="827" y="248"/>
                    <a:pt x="827" y="212"/>
                    <a:pt x="827" y="176"/>
                  </a:cubicBezTo>
                  <a:cubicBezTo>
                    <a:pt x="999" y="176"/>
                    <a:pt x="1175" y="176"/>
                    <a:pt x="1351" y="176"/>
                  </a:cubicBezTo>
                  <a:cubicBezTo>
                    <a:pt x="1351" y="516"/>
                    <a:pt x="1351" y="852"/>
                    <a:pt x="1351" y="1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351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413 -1.90649E-6 L 6.76538E-7 -1.90649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413 -1.90649E-6 L 6.76538E-7 -1.90649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5" grpId="1"/>
      <p:bldP spid="135" grpId="2"/>
      <p:bldP spid="74" grpId="0"/>
      <p:bldP spid="74" grpId="1"/>
      <p:bldP spid="74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AD91B1C-2CB7-4EE9-95CA-20F5DE7F1646}"/>
              </a:ext>
            </a:extLst>
          </p:cNvPr>
          <p:cNvGrpSpPr/>
          <p:nvPr/>
        </p:nvGrpSpPr>
        <p:grpSpPr>
          <a:xfrm>
            <a:off x="-1" y="-1"/>
            <a:ext cx="12436477" cy="6994526"/>
            <a:chOff x="-1" y="-1"/>
            <a:chExt cx="12436477" cy="69945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8FFCAF-EB9D-49CB-993E-06B4EEE60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0"/>
              <a:ext cx="12436476" cy="699452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AA1D27-53BD-4B5E-B2C7-9437F68AB35B}"/>
                </a:ext>
              </a:extLst>
            </p:cNvPr>
            <p:cNvSpPr/>
            <p:nvPr/>
          </p:nvSpPr>
          <p:spPr bwMode="auto">
            <a:xfrm rot="5400000">
              <a:off x="3278268" y="-3278269"/>
              <a:ext cx="5879939" cy="12436476"/>
            </a:xfrm>
            <a:prstGeom prst="rect">
              <a:avLst/>
            </a:prstGeom>
            <a:gradFill flip="none" rotWithShape="1">
              <a:gsLst>
                <a:gs pos="56000">
                  <a:srgbClr val="FFFFFF">
                    <a:alpha val="92000"/>
                  </a:srgbClr>
                </a:gs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FB66B0-739B-4A80-803B-00BEF597ED65}"/>
              </a:ext>
            </a:extLst>
          </p:cNvPr>
          <p:cNvGrpSpPr/>
          <p:nvPr/>
        </p:nvGrpSpPr>
        <p:grpSpPr>
          <a:xfrm>
            <a:off x="6631496" y="1757442"/>
            <a:ext cx="2343637" cy="2343637"/>
            <a:chOff x="4935288" y="3233888"/>
            <a:chExt cx="2390632" cy="23906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9CB8475-3B50-4A34-B9B7-B5922870BA85}"/>
                </a:ext>
              </a:extLst>
            </p:cNvPr>
            <p:cNvSpPr/>
            <p:nvPr/>
          </p:nvSpPr>
          <p:spPr>
            <a:xfrm>
              <a:off x="4935288" y="3233888"/>
              <a:ext cx="2390632" cy="2390632"/>
            </a:xfrm>
            <a:prstGeom prst="ellipse">
              <a:avLst/>
            </a:prstGeom>
            <a:solidFill>
              <a:schemeClr val="bg2">
                <a:alpha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914225">
                <a:lnSpc>
                  <a:spcPct val="90000"/>
                </a:lnSpc>
                <a:defRPr/>
              </a:pPr>
              <a:r>
                <a:rPr lang="en-US" sz="1961" kern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  <a:t>Reference solutions</a:t>
              </a:r>
            </a:p>
          </p:txBody>
        </p:sp>
        <p:pic>
          <p:nvPicPr>
            <p:cNvPr id="24" name="Graphic 23" descr="Open Book">
              <a:extLst>
                <a:ext uri="{FF2B5EF4-FFF2-40B4-BE49-F238E27FC236}">
                  <a16:creationId xmlns:a16="http://schemas.microsoft.com/office/drawing/2014/main" id="{5DD71E2F-53F6-409C-BAEE-7058929E6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5337" y="3651096"/>
              <a:ext cx="914400" cy="914400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C8F0B8-0043-4EA3-895B-D32EDF102416}"/>
              </a:ext>
            </a:extLst>
          </p:cNvPr>
          <p:cNvCxnSpPr>
            <a:cxnSpLocks/>
            <a:stCxn id="34" idx="6"/>
            <a:endCxn id="20" idx="2"/>
          </p:cNvCxnSpPr>
          <p:nvPr/>
        </p:nvCxnSpPr>
        <p:spPr>
          <a:xfrm>
            <a:off x="2997022" y="2929261"/>
            <a:ext cx="65696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FBD02-AD71-45D9-9B65-0B5A76654267}"/>
              </a:ext>
            </a:extLst>
          </p:cNvPr>
          <p:cNvGrpSpPr/>
          <p:nvPr/>
        </p:nvGrpSpPr>
        <p:grpSpPr>
          <a:xfrm>
            <a:off x="3653987" y="1757442"/>
            <a:ext cx="2343637" cy="2343637"/>
            <a:chOff x="1105809" y="3233888"/>
            <a:chExt cx="2390632" cy="239063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90996AF-6867-4E14-88D0-1576D8C0849C}"/>
                </a:ext>
              </a:extLst>
            </p:cNvPr>
            <p:cNvSpPr/>
            <p:nvPr/>
          </p:nvSpPr>
          <p:spPr>
            <a:xfrm>
              <a:off x="1105809" y="3233888"/>
              <a:ext cx="2390632" cy="2390632"/>
            </a:xfrm>
            <a:prstGeom prst="ellipse">
              <a:avLst/>
            </a:prstGeom>
            <a:solidFill>
              <a:schemeClr val="bg2">
                <a:alpha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914225">
                <a:lnSpc>
                  <a:spcPct val="90000"/>
                </a:lnSpc>
                <a:defRPr/>
              </a:pPr>
              <a:r>
                <a:rPr lang="en-US" sz="1961" kern="0" dirty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  <a:t>PowerApps and Flow</a:t>
              </a:r>
            </a:p>
          </p:txBody>
        </p:sp>
        <p:pic>
          <p:nvPicPr>
            <p:cNvPr id="21" name="Graphic 20" descr="Line Arrow: Rotate right">
              <a:extLst>
                <a:ext uri="{FF2B5EF4-FFF2-40B4-BE49-F238E27FC236}">
                  <a16:creationId xmlns:a16="http://schemas.microsoft.com/office/drawing/2014/main" id="{80205DB6-0614-4FC4-B516-D1684EB5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48476" y="3651096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7B8611-31D9-42DF-A17E-0A201D59C145}"/>
              </a:ext>
            </a:extLst>
          </p:cNvPr>
          <p:cNvGrpSpPr/>
          <p:nvPr/>
        </p:nvGrpSpPr>
        <p:grpSpPr>
          <a:xfrm>
            <a:off x="9632098" y="1757442"/>
            <a:ext cx="2343637" cy="2343637"/>
            <a:chOff x="8764771" y="3233888"/>
            <a:chExt cx="2390632" cy="23906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E8D8AF-10FE-48D9-AD24-5A703F06ADFE}"/>
                </a:ext>
              </a:extLst>
            </p:cNvPr>
            <p:cNvSpPr/>
            <p:nvPr/>
          </p:nvSpPr>
          <p:spPr>
            <a:xfrm>
              <a:off x="8764771" y="3233888"/>
              <a:ext cx="2390632" cy="2390632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rIns="91440" rtlCol="0" anchor="b"/>
            <a:lstStyle/>
            <a:p>
              <a:pPr algn="ctr" defTabSz="914225">
                <a:lnSpc>
                  <a:spcPct val="90000"/>
                </a:lnSpc>
                <a:defRPr/>
              </a:pPr>
              <a:r>
                <a:rPr lang="en-US" sz="1961" kern="0" dirty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  <a:t>Custom </a:t>
              </a:r>
              <a:br>
                <a:rPr lang="en-US" sz="1961" kern="0" dirty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</a:br>
              <a:r>
                <a:rPr lang="en-US" sz="1961" kern="0" dirty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  <a:t>development</a:t>
              </a:r>
            </a:p>
          </p:txBody>
        </p:sp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CB2E31E3-3FBB-4D31-98A0-B0812E5B1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11354" y="3563181"/>
              <a:ext cx="1097468" cy="109746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D52634-B1D4-43D3-8DD1-F2C4D546B9A1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11975735" y="2918554"/>
            <a:ext cx="1500363" cy="1070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A0CA8FA-D109-499D-AFE5-BA4CD441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as a Platform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3B1D1F-9F00-427D-A29B-CA46381AE87A}"/>
              </a:ext>
            </a:extLst>
          </p:cNvPr>
          <p:cNvGrpSpPr/>
          <p:nvPr/>
        </p:nvGrpSpPr>
        <p:grpSpPr>
          <a:xfrm>
            <a:off x="653385" y="1757442"/>
            <a:ext cx="2343637" cy="2343637"/>
            <a:chOff x="1105809" y="3233888"/>
            <a:chExt cx="2390632" cy="23906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3BF61D6-F48C-4461-A9EA-3D9F5D2BF274}"/>
                </a:ext>
              </a:extLst>
            </p:cNvPr>
            <p:cNvSpPr/>
            <p:nvPr/>
          </p:nvSpPr>
          <p:spPr>
            <a:xfrm>
              <a:off x="1105809" y="3233888"/>
              <a:ext cx="2390632" cy="2390632"/>
            </a:xfrm>
            <a:prstGeom prst="ellipse">
              <a:avLst/>
            </a:prstGeom>
            <a:solidFill>
              <a:schemeClr val="bg2">
                <a:alpha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914225">
                <a:lnSpc>
                  <a:spcPct val="90000"/>
                </a:lnSpc>
                <a:defRPr/>
              </a:pPr>
              <a:r>
                <a:rPr lang="en-US" sz="1961" kern="0" dirty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  <a:t>Packaged Solutions</a:t>
              </a:r>
            </a:p>
          </p:txBody>
        </p:sp>
        <p:pic>
          <p:nvPicPr>
            <p:cNvPr id="35" name="Graphic 34" descr="Box">
              <a:extLst>
                <a:ext uri="{FF2B5EF4-FFF2-40B4-BE49-F238E27FC236}">
                  <a16:creationId xmlns:a16="http://schemas.microsoft.com/office/drawing/2014/main" id="{301C0280-C146-4EFE-82C3-5C606A19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48476" y="3651096"/>
              <a:ext cx="914400" cy="914400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B25E17-EEC7-4DF6-A3FF-9162D1805256}"/>
              </a:ext>
            </a:extLst>
          </p:cNvPr>
          <p:cNvCxnSpPr>
            <a:cxnSpLocks/>
          </p:cNvCxnSpPr>
          <p:nvPr/>
        </p:nvCxnSpPr>
        <p:spPr>
          <a:xfrm>
            <a:off x="-26670" y="2918553"/>
            <a:ext cx="65696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E66FC1-1791-4D5F-92E9-17BBC1FCBD62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>
            <a:off x="5997624" y="2929261"/>
            <a:ext cx="6338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0F3B7E-00D5-4298-AC6A-8CADB2457A8B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8975133" y="2929261"/>
            <a:ext cx="65696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71D3A98-22E5-4E57-B980-E1CBDC4405F8}"/>
              </a:ext>
            </a:extLst>
          </p:cNvPr>
          <p:cNvGrpSpPr/>
          <p:nvPr/>
        </p:nvGrpSpPr>
        <p:grpSpPr>
          <a:xfrm>
            <a:off x="9632097" y="1757442"/>
            <a:ext cx="2343637" cy="2343637"/>
            <a:chOff x="9632098" y="1757442"/>
            <a:chExt cx="2343637" cy="2343637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6DC149-6A3F-4FDE-8D71-7AE64ABD9F71}"/>
                </a:ext>
              </a:extLst>
            </p:cNvPr>
            <p:cNvSpPr/>
            <p:nvPr/>
          </p:nvSpPr>
          <p:spPr>
            <a:xfrm>
              <a:off x="9632098" y="1757442"/>
              <a:ext cx="2343637" cy="2343637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rIns="91440" rtlCol="0" anchor="b"/>
            <a:lstStyle/>
            <a:p>
              <a:pPr algn="ctr" defTabSz="914225">
                <a:lnSpc>
                  <a:spcPct val="90000"/>
                </a:lnSpc>
                <a:defRPr/>
              </a:pPr>
              <a:r>
                <a:rPr lang="en-US" sz="1961" kern="0" dirty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  <a:t>Custom </a:t>
              </a:r>
              <a:br>
                <a:rPr lang="en-US" sz="1961" kern="0" dirty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</a:br>
              <a:r>
                <a:rPr lang="en-US" sz="1961" kern="0" dirty="0">
                  <a:solidFill>
                    <a:schemeClr val="tx1"/>
                  </a:solidFill>
                  <a:latin typeface="+mj-lt"/>
                  <a:cs typeface="Segoe UI" panose="020B0502040204020203" pitchFamily="34" charset="0"/>
                </a:rPr>
                <a:t>development</a:t>
              </a:r>
            </a:p>
          </p:txBody>
        </p:sp>
        <p:pic>
          <p:nvPicPr>
            <p:cNvPr id="46" name="Graphic 45" descr="Single gear">
              <a:extLst>
                <a:ext uri="{FF2B5EF4-FFF2-40B4-BE49-F238E27FC236}">
                  <a16:creationId xmlns:a16="http://schemas.microsoft.com/office/drawing/2014/main" id="{359297DF-2A92-46A2-B629-E6E0629A1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65970" y="2080262"/>
              <a:ext cx="1075894" cy="1075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092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Platform</a:t>
            </a:r>
          </a:p>
        </p:txBody>
      </p:sp>
      <p:sp>
        <p:nvSpPr>
          <p:cNvPr id="9" name="Rectangle 8"/>
          <p:cNvSpPr/>
          <p:nvPr/>
        </p:nvSpPr>
        <p:spPr>
          <a:xfrm>
            <a:off x="9118416" y="1302716"/>
            <a:ext cx="2797810" cy="365976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97">
              <a:defRPr/>
            </a:pPr>
            <a:r>
              <a:rPr lang="en-US" sz="1632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Standalone web, device, and service apps</a:t>
            </a:r>
          </a:p>
        </p:txBody>
      </p:sp>
      <p:grpSp>
        <p:nvGrpSpPr>
          <p:cNvPr id="153" name="Group 152"/>
          <p:cNvGrpSpPr/>
          <p:nvPr/>
        </p:nvGrpSpPr>
        <p:grpSpPr>
          <a:xfrm rot="10800000">
            <a:off x="3398465" y="4962143"/>
            <a:ext cx="794396" cy="643593"/>
            <a:chOff x="8283062" y="3056784"/>
            <a:chExt cx="875225" cy="709078"/>
          </a:xfrm>
        </p:grpSpPr>
        <p:sp>
          <p:nvSpPr>
            <p:cNvPr id="154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defTabSz="951304">
                <a:defRPr/>
              </a:pPr>
              <a:endParaRPr lang="en-US" sz="1873" kern="0">
                <a:solidFill>
                  <a:srgbClr val="404040"/>
                </a:solidFill>
              </a:endParaRPr>
            </a:p>
          </p:txBody>
        </p:sp>
        <p:sp>
          <p:nvSpPr>
            <p:cNvPr id="155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defTabSz="951304">
                <a:defRPr/>
              </a:pPr>
              <a:endParaRPr lang="en-US" sz="1873" kern="0">
                <a:solidFill>
                  <a:srgbClr val="404040"/>
                </a:solidFill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 rot="10800000">
            <a:off x="9086194" y="4962477"/>
            <a:ext cx="545005" cy="643593"/>
            <a:chOff x="9158285" y="3056784"/>
            <a:chExt cx="606272" cy="715942"/>
          </a:xfrm>
        </p:grpSpPr>
        <p:sp>
          <p:nvSpPr>
            <p:cNvPr id="157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defTabSz="951304">
                <a:defRPr/>
              </a:pPr>
              <a:endParaRPr lang="en-US" sz="1873" kern="0">
                <a:solidFill>
                  <a:srgbClr val="404040"/>
                </a:solidFill>
              </a:endParaRPr>
            </a:p>
          </p:txBody>
        </p:sp>
        <p:sp>
          <p:nvSpPr>
            <p:cNvPr id="158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defTabSz="951304">
                <a:defRPr/>
              </a:pPr>
              <a:endParaRPr lang="en-US" sz="1873" kern="0">
                <a:solidFill>
                  <a:srgbClr val="40404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5244" y="1302716"/>
            <a:ext cx="8479064" cy="3659761"/>
            <a:chOff x="425884" y="1277288"/>
            <a:chExt cx="8313563" cy="3588327"/>
          </a:xfrm>
        </p:grpSpPr>
        <p:sp>
          <p:nvSpPr>
            <p:cNvPr id="146" name="Rectangle 145"/>
            <p:cNvSpPr/>
            <p:nvPr/>
          </p:nvSpPr>
          <p:spPr>
            <a:xfrm>
              <a:off x="425884" y="1277288"/>
              <a:ext cx="8313563" cy="35883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algn="ctr" defTabSz="932597">
                <a:defRPr/>
              </a:pPr>
              <a:endParaRPr lang="en-US" sz="1836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55194" y="2520753"/>
              <a:ext cx="1675843" cy="1102264"/>
              <a:chOff x="455194" y="2520753"/>
              <a:chExt cx="1675843" cy="1102264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582" y="2520753"/>
                <a:ext cx="961590" cy="673680"/>
              </a:xfrm>
              <a:prstGeom prst="rect">
                <a:avLst/>
              </a:prstGeom>
            </p:spPr>
          </p:pic>
          <p:sp>
            <p:nvSpPr>
              <p:cNvPr id="159" name="TextBox 158"/>
              <p:cNvSpPr txBox="1"/>
              <p:nvPr/>
            </p:nvSpPr>
            <p:spPr>
              <a:xfrm>
                <a:off x="455194" y="3045038"/>
                <a:ext cx="1675843" cy="577979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204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Canvases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2172555" y="1992869"/>
            <a:ext cx="1700775" cy="2713656"/>
            <a:chOff x="2129285" y="1953970"/>
            <a:chExt cx="1667578" cy="2660689"/>
          </a:xfrm>
        </p:grpSpPr>
        <p:sp>
          <p:nvSpPr>
            <p:cNvPr id="161" name="TextBox 160"/>
            <p:cNvSpPr txBox="1"/>
            <p:nvPr/>
          </p:nvSpPr>
          <p:spPr>
            <a:xfrm>
              <a:off x="2129285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Documents</a:t>
              </a: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2174655" y="2290698"/>
              <a:ext cx="1569623" cy="2323961"/>
              <a:chOff x="2316078" y="2290698"/>
              <a:chExt cx="1569623" cy="2323961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2316078" y="2374137"/>
                <a:ext cx="1569623" cy="21618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316078" y="2535453"/>
                <a:ext cx="1569623" cy="170462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2" name="Freeform 124"/>
              <p:cNvSpPr>
                <a:spLocks/>
              </p:cNvSpPr>
              <p:nvPr/>
            </p:nvSpPr>
            <p:spPr bwMode="auto">
              <a:xfrm>
                <a:off x="2316078" y="2374137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762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3519313" y="2290698"/>
                <a:ext cx="313150" cy="406265"/>
                <a:chOff x="3519313" y="2290698"/>
                <a:chExt cx="313150" cy="406265"/>
              </a:xfrm>
            </p:grpSpPr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3519313" y="2494798"/>
                  <a:ext cx="72363" cy="0"/>
                </a:xfrm>
                <a:prstGeom prst="line">
                  <a:avLst/>
                </a:prstGeom>
                <a:ln w="6350">
                  <a:solidFill>
                    <a:schemeClr val="bg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Rectangle 247"/>
                <p:cNvSpPr/>
                <p:nvPr/>
              </p:nvSpPr>
              <p:spPr bwMode="auto">
                <a:xfrm>
                  <a:off x="3650938" y="2455072"/>
                  <a:ext cx="47177" cy="51895"/>
                </a:xfrm>
                <a:prstGeom prst="rect">
                  <a:avLst/>
                </a:prstGeom>
                <a:noFill/>
                <a:ln w="6350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3659682" y="2290698"/>
                  <a:ext cx="172781" cy="406265"/>
                </a:xfrm>
                <a:prstGeom prst="rect">
                  <a:avLst/>
                </a:prstGeom>
                <a:noFill/>
              </p:spPr>
              <p:txBody>
                <a:bodyPr wrap="square" lIns="186521" tIns="149217" rIns="186521" bIns="149217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12"/>
                    </a:spcAft>
                  </a:pPr>
                  <a:r>
                    <a:rPr lang="en-US" sz="816">
                      <a:solidFill>
                        <a:schemeClr val="bg2"/>
                      </a:solidFill>
                      <a:sym typeface="Wingdings 2" panose="05020102010507070707" pitchFamily="18" charset="2"/>
                    </a:rPr>
                    <a:t></a:t>
                  </a:r>
                  <a:endParaRPr lang="en-US" sz="816"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234" name="Rectangle 233"/>
              <p:cNvSpPr/>
              <p:nvPr/>
            </p:nvSpPr>
            <p:spPr bwMode="auto">
              <a:xfrm>
                <a:off x="2461946" y="2489734"/>
                <a:ext cx="110836" cy="45719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cxnSp>
            <p:nvCxnSpPr>
              <p:cNvPr id="235" name="Straight Connector 234"/>
              <p:cNvCxnSpPr>
                <a:cxnSpLocks/>
              </p:cNvCxnSpPr>
              <p:nvPr/>
            </p:nvCxnSpPr>
            <p:spPr>
              <a:xfrm>
                <a:off x="2415882" y="280152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415882" y="298848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2415882" y="317545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415882" y="336241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415881" y="3736346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415881" y="354938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415881" y="4484205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15881" y="429724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Rectangle 242"/>
              <p:cNvSpPr/>
              <p:nvPr/>
            </p:nvSpPr>
            <p:spPr>
              <a:xfrm>
                <a:off x="2744250" y="3882462"/>
                <a:ext cx="735290" cy="279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44" name="Group 243"/>
              <p:cNvGrpSpPr/>
              <p:nvPr/>
            </p:nvGrpSpPr>
            <p:grpSpPr>
              <a:xfrm>
                <a:off x="3334482" y="2911595"/>
                <a:ext cx="442023" cy="436406"/>
                <a:chOff x="5236308" y="471199"/>
                <a:chExt cx="662637" cy="654216"/>
              </a:xfrm>
            </p:grpSpPr>
            <p:sp>
              <p:nvSpPr>
                <p:cNvPr id="245" name="Partial Circle 244"/>
                <p:cNvSpPr/>
                <p:nvPr/>
              </p:nvSpPr>
              <p:spPr bwMode="auto">
                <a:xfrm>
                  <a:off x="5236308" y="508000"/>
                  <a:ext cx="617415" cy="617415"/>
                </a:xfrm>
                <a:prstGeom prst="pie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6" name="Partial Circle 245"/>
                <p:cNvSpPr/>
                <p:nvPr/>
              </p:nvSpPr>
              <p:spPr bwMode="auto">
                <a:xfrm rot="18411831">
                  <a:off x="5272772" y="471199"/>
                  <a:ext cx="626173" cy="626173"/>
                </a:xfrm>
                <a:prstGeom prst="pie">
                  <a:avLst>
                    <a:gd name="adj1" fmla="val 19394019"/>
                    <a:gd name="adj2" fmla="val 31059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8" name="Group 27"/>
          <p:cNvGrpSpPr/>
          <p:nvPr/>
        </p:nvGrpSpPr>
        <p:grpSpPr>
          <a:xfrm>
            <a:off x="3990177" y="2789086"/>
            <a:ext cx="2668072" cy="1949233"/>
            <a:chOff x="3911429" y="2734647"/>
            <a:chExt cx="2615994" cy="1911186"/>
          </a:xfrm>
        </p:grpSpPr>
        <p:sp>
          <p:nvSpPr>
            <p:cNvPr id="164" name="TextBox 163"/>
            <p:cNvSpPr txBox="1"/>
            <p:nvPr/>
          </p:nvSpPr>
          <p:spPr>
            <a:xfrm>
              <a:off x="4317053" y="2734647"/>
              <a:ext cx="1834336" cy="493212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3911429" y="3130687"/>
              <a:ext cx="2615994" cy="1515146"/>
              <a:chOff x="4052852" y="3130687"/>
              <a:chExt cx="2615994" cy="1515146"/>
            </a:xfrm>
          </p:grpSpPr>
          <p:grpSp>
            <p:nvGrpSpPr>
              <p:cNvPr id="251" name="Group 250"/>
              <p:cNvGrpSpPr/>
              <p:nvPr/>
            </p:nvGrpSpPr>
            <p:grpSpPr>
              <a:xfrm>
                <a:off x="4052852" y="3130687"/>
                <a:ext cx="2615994" cy="1515146"/>
                <a:chOff x="860785" y="2260433"/>
                <a:chExt cx="1711028" cy="991002"/>
              </a:xfrm>
            </p:grpSpPr>
            <p:grpSp>
              <p:nvGrpSpPr>
                <p:cNvPr id="271" name="Group 270"/>
                <p:cNvGrpSpPr/>
                <p:nvPr/>
              </p:nvGrpSpPr>
              <p:grpSpPr>
                <a:xfrm>
                  <a:off x="860785" y="2260433"/>
                  <a:ext cx="1711028" cy="991002"/>
                  <a:chOff x="506413" y="1770063"/>
                  <a:chExt cx="2105025" cy="1219200"/>
                </a:xfrm>
              </p:grpSpPr>
              <p:sp>
                <p:nvSpPr>
                  <p:cNvPr id="27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58825" y="1770063"/>
                    <a:ext cx="1624012" cy="112077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84"/>
                    <a:endParaRPr lang="en-US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76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552575" y="1793876"/>
                    <a:ext cx="36512" cy="3651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84"/>
                    <a:endParaRPr lang="en-US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7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819150" y="1855788"/>
                    <a:ext cx="1514475" cy="98742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84"/>
                    <a:endParaRPr lang="en-US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78" name="Freeform 23"/>
                  <p:cNvSpPr>
                    <a:spLocks/>
                  </p:cNvSpPr>
                  <p:nvPr/>
                </p:nvSpPr>
                <p:spPr bwMode="auto">
                  <a:xfrm>
                    <a:off x="506413" y="2903538"/>
                    <a:ext cx="2105025" cy="85725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84"/>
                    <a:endParaRPr lang="en-US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272" name="Rectangle 271"/>
                <p:cNvSpPr/>
                <p:nvPr/>
              </p:nvSpPr>
              <p:spPr bwMode="auto">
                <a:xfrm>
                  <a:off x="1416844" y="2379232"/>
                  <a:ext cx="846536" cy="73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36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3" name="Rectangle 272"/>
                <p:cNvSpPr/>
                <p:nvPr/>
              </p:nvSpPr>
              <p:spPr bwMode="auto">
                <a:xfrm>
                  <a:off x="1142807" y="2375321"/>
                  <a:ext cx="234036" cy="7395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93247" rIns="34972" bIns="34972" rtlCol="0" anchor="b" anchorCtr="0"/>
                <a:lstStyle/>
                <a:p>
                  <a:pPr algn="ctr" defTabSz="950778"/>
                  <a:endParaRPr lang="en-US" sz="816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 bwMode="auto">
                <a:xfrm>
                  <a:off x="1142807" y="2375321"/>
                  <a:ext cx="234036" cy="7091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36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pic>
            <p:nvPicPr>
              <p:cNvPr id="252" name="Picture 251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9571" y="3490418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5026779" y="3519615"/>
                <a:ext cx="905098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5026779" y="3589404"/>
                <a:ext cx="905098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Group 254"/>
              <p:cNvGrpSpPr/>
              <p:nvPr/>
            </p:nvGrpSpPr>
            <p:grpSpPr>
              <a:xfrm>
                <a:off x="5032181" y="3672651"/>
                <a:ext cx="1055096" cy="243005"/>
                <a:chOff x="5032181" y="3672651"/>
                <a:chExt cx="1055096" cy="243005"/>
              </a:xfrm>
            </p:grpSpPr>
            <p:sp>
              <p:nvSpPr>
                <p:cNvPr id="267" name="Rectangle 266"/>
                <p:cNvSpPr/>
                <p:nvPr/>
              </p:nvSpPr>
              <p:spPr bwMode="auto">
                <a:xfrm>
                  <a:off x="5032181" y="3672651"/>
                  <a:ext cx="1055096" cy="243005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pic>
              <p:nvPicPr>
                <p:cNvPr id="268" name="Picture 267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40333" y="36871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149230" y="3727609"/>
                  <a:ext cx="905098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149230" y="3807184"/>
                  <a:ext cx="905098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6" name="Picture 255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7901" y="3982737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57" name="Straight Connector 256"/>
              <p:cNvCxnSpPr/>
              <p:nvPr/>
            </p:nvCxnSpPr>
            <p:spPr>
              <a:xfrm>
                <a:off x="5025109" y="4011934"/>
                <a:ext cx="905098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5025109" y="4081723"/>
                <a:ext cx="905098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5031043" y="4162123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64" name="Rectangle 263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5" name="Picture 264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/>
              <p:cNvGrpSpPr/>
              <p:nvPr/>
            </p:nvGrpSpPr>
            <p:grpSpPr>
              <a:xfrm>
                <a:off x="5031043" y="4282195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61" name="Rectangle 260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2" name="Picture 261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6824800" y="1992868"/>
            <a:ext cx="1700775" cy="2709122"/>
            <a:chOff x="6832147" y="1953970"/>
            <a:chExt cx="1667578" cy="2656243"/>
          </a:xfrm>
        </p:grpSpPr>
        <p:sp>
          <p:nvSpPr>
            <p:cNvPr id="280" name="TextBox 279"/>
            <p:cNvSpPr txBox="1"/>
            <p:nvPr/>
          </p:nvSpPr>
          <p:spPr>
            <a:xfrm>
              <a:off x="6832147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Pages</a:t>
              </a:r>
            </a:p>
          </p:txBody>
        </p:sp>
        <p:sp>
          <p:nvSpPr>
            <p:cNvPr id="281" name="Rectangle 280"/>
            <p:cNvSpPr/>
            <p:nvPr/>
          </p:nvSpPr>
          <p:spPr bwMode="auto">
            <a:xfrm>
              <a:off x="6866999" y="2395258"/>
              <a:ext cx="1569623" cy="21618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 124"/>
            <p:cNvSpPr>
              <a:spLocks/>
            </p:cNvSpPr>
            <p:nvPr/>
          </p:nvSpPr>
          <p:spPr bwMode="auto">
            <a:xfrm>
              <a:off x="6881125" y="2369691"/>
              <a:ext cx="1569623" cy="2240522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000000"/>
                </a:solidFill>
              </a:endParaRPr>
            </a:p>
          </p:txBody>
        </p:sp>
        <p:cxnSp>
          <p:nvCxnSpPr>
            <p:cNvPr id="283" name="Straight Connector 282"/>
            <p:cNvCxnSpPr>
              <a:cxnSpLocks/>
            </p:cNvCxnSpPr>
            <p:nvPr/>
          </p:nvCxnSpPr>
          <p:spPr>
            <a:xfrm>
              <a:off x="6941647" y="2503348"/>
              <a:ext cx="373555" cy="0"/>
            </a:xfrm>
            <a:prstGeom prst="line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Rectangle 283"/>
            <p:cNvSpPr/>
            <p:nvPr/>
          </p:nvSpPr>
          <p:spPr>
            <a:xfrm>
              <a:off x="7002590" y="2774445"/>
              <a:ext cx="1318182" cy="373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7002590" y="3261494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002589" y="3761115"/>
              <a:ext cx="819347" cy="719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7" name="Rectangle 286">
              <a:extLst/>
            </p:cNvPr>
            <p:cNvSpPr/>
            <p:nvPr/>
          </p:nvSpPr>
          <p:spPr>
            <a:xfrm>
              <a:off x="7999243" y="3258189"/>
              <a:ext cx="320512" cy="1219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Rectangle 287">
              <a:extLst/>
            </p:cNvPr>
            <p:cNvSpPr/>
            <p:nvPr/>
          </p:nvSpPr>
          <p:spPr>
            <a:xfrm>
              <a:off x="7500408" y="3258190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8060995" y="2312234"/>
              <a:ext cx="313150" cy="406265"/>
              <a:chOff x="3519313" y="2290698"/>
              <a:chExt cx="313150" cy="406265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Rectangle 290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>
                <a:off x="3659682" y="2290698"/>
                <a:ext cx="172781" cy="40626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816">
                    <a:solidFill>
                      <a:schemeClr val="bg2"/>
                    </a:solidFill>
                    <a:sym typeface="Wingdings 2" panose="05020102010507070707" pitchFamily="18" charset="2"/>
                  </a:rPr>
                  <a:t></a:t>
                </a:r>
                <a:endParaRPr lang="en-US" sz="816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293" name="Rectangle 292"/>
          <p:cNvSpPr/>
          <p:nvPr/>
        </p:nvSpPr>
        <p:spPr bwMode="auto">
          <a:xfrm>
            <a:off x="435244" y="1287798"/>
            <a:ext cx="8479064" cy="46595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sz="1836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3637211" y="1314337"/>
            <a:ext cx="1659794" cy="467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chemeClr val="bg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266775" y="2724302"/>
            <a:ext cx="2505845" cy="2077524"/>
            <a:chOff x="9085034" y="2671127"/>
            <a:chExt cx="2456934" cy="203697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CA8A16-46A4-4A99-8449-6CFE3A7BE8B9}"/>
                </a:ext>
              </a:extLst>
            </p:cNvPr>
            <p:cNvSpPr/>
            <p:nvPr/>
          </p:nvSpPr>
          <p:spPr>
            <a:xfrm>
              <a:off x="9085034" y="2671127"/>
              <a:ext cx="2456934" cy="2036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r>
                <a:rPr lang="en-US" sz="1428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Embedded canvases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0782" y="3490417"/>
              <a:ext cx="2059146" cy="1109651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435245" y="5188291"/>
            <a:ext cx="11480981" cy="1283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>
                <a:noFill/>
                <a:latin typeface="Calibri" panose="020F0502020204030204"/>
              </a:rPr>
              <a:t>1</a:t>
            </a:r>
          </a:p>
        </p:txBody>
      </p:sp>
      <p:sp>
        <p:nvSpPr>
          <p:cNvPr id="78" name="Freeform 40"/>
          <p:cNvSpPr>
            <a:spLocks noChangeAspect="1" noEditPoints="1"/>
          </p:cNvSpPr>
          <p:nvPr/>
        </p:nvSpPr>
        <p:spPr bwMode="auto">
          <a:xfrm>
            <a:off x="5004607" y="5668367"/>
            <a:ext cx="225818" cy="326180"/>
          </a:xfrm>
          <a:custGeom>
            <a:avLst/>
            <a:gdLst>
              <a:gd name="T0" fmla="*/ 76 w 152"/>
              <a:gd name="T1" fmla="*/ 0 h 221"/>
              <a:gd name="T2" fmla="*/ 96 w 152"/>
              <a:gd name="T3" fmla="*/ 2 h 221"/>
              <a:gd name="T4" fmla="*/ 115 w 152"/>
              <a:gd name="T5" fmla="*/ 10 h 221"/>
              <a:gd name="T6" fmla="*/ 130 w 152"/>
              <a:gd name="T7" fmla="*/ 22 h 221"/>
              <a:gd name="T8" fmla="*/ 142 w 152"/>
              <a:gd name="T9" fmla="*/ 37 h 221"/>
              <a:gd name="T10" fmla="*/ 150 w 152"/>
              <a:gd name="T11" fmla="*/ 56 h 221"/>
              <a:gd name="T12" fmla="*/ 152 w 152"/>
              <a:gd name="T13" fmla="*/ 76 h 221"/>
              <a:gd name="T14" fmla="*/ 146 w 152"/>
              <a:gd name="T15" fmla="*/ 105 h 221"/>
              <a:gd name="T16" fmla="*/ 129 w 152"/>
              <a:gd name="T17" fmla="*/ 129 h 221"/>
              <a:gd name="T18" fmla="*/ 115 w 152"/>
              <a:gd name="T19" fmla="*/ 149 h 221"/>
              <a:gd name="T20" fmla="*/ 111 w 152"/>
              <a:gd name="T21" fmla="*/ 173 h 221"/>
              <a:gd name="T22" fmla="*/ 111 w 152"/>
              <a:gd name="T23" fmla="*/ 200 h 221"/>
              <a:gd name="T24" fmla="*/ 109 w 152"/>
              <a:gd name="T25" fmla="*/ 209 h 221"/>
              <a:gd name="T26" fmla="*/ 105 w 152"/>
              <a:gd name="T27" fmla="*/ 215 h 221"/>
              <a:gd name="T28" fmla="*/ 98 w 152"/>
              <a:gd name="T29" fmla="*/ 220 h 221"/>
              <a:gd name="T30" fmla="*/ 90 w 152"/>
              <a:gd name="T31" fmla="*/ 221 h 221"/>
              <a:gd name="T32" fmla="*/ 62 w 152"/>
              <a:gd name="T33" fmla="*/ 221 h 221"/>
              <a:gd name="T34" fmla="*/ 54 w 152"/>
              <a:gd name="T35" fmla="*/ 220 h 221"/>
              <a:gd name="T36" fmla="*/ 48 w 152"/>
              <a:gd name="T37" fmla="*/ 215 h 221"/>
              <a:gd name="T38" fmla="*/ 43 w 152"/>
              <a:gd name="T39" fmla="*/ 209 h 221"/>
              <a:gd name="T40" fmla="*/ 41 w 152"/>
              <a:gd name="T41" fmla="*/ 200 h 221"/>
              <a:gd name="T42" fmla="*/ 41 w 152"/>
              <a:gd name="T43" fmla="*/ 173 h 221"/>
              <a:gd name="T44" fmla="*/ 37 w 152"/>
              <a:gd name="T45" fmla="*/ 149 h 221"/>
              <a:gd name="T46" fmla="*/ 23 w 152"/>
              <a:gd name="T47" fmla="*/ 129 h 221"/>
              <a:gd name="T48" fmla="*/ 6 w 152"/>
              <a:gd name="T49" fmla="*/ 105 h 221"/>
              <a:gd name="T50" fmla="*/ 0 w 152"/>
              <a:gd name="T51" fmla="*/ 76 h 221"/>
              <a:gd name="T52" fmla="*/ 3 w 152"/>
              <a:gd name="T53" fmla="*/ 56 h 221"/>
              <a:gd name="T54" fmla="*/ 10 w 152"/>
              <a:gd name="T55" fmla="*/ 37 h 221"/>
              <a:gd name="T56" fmla="*/ 22 w 152"/>
              <a:gd name="T57" fmla="*/ 22 h 221"/>
              <a:gd name="T58" fmla="*/ 38 w 152"/>
              <a:gd name="T59" fmla="*/ 10 h 221"/>
              <a:gd name="T60" fmla="*/ 56 w 152"/>
              <a:gd name="T61" fmla="*/ 2 h 221"/>
              <a:gd name="T62" fmla="*/ 76 w 152"/>
              <a:gd name="T63" fmla="*/ 0 h 221"/>
              <a:gd name="T64" fmla="*/ 90 w 152"/>
              <a:gd name="T65" fmla="*/ 207 h 221"/>
              <a:gd name="T66" fmla="*/ 95 w 152"/>
              <a:gd name="T67" fmla="*/ 205 h 221"/>
              <a:gd name="T68" fmla="*/ 97 w 152"/>
              <a:gd name="T69" fmla="*/ 200 h 221"/>
              <a:gd name="T70" fmla="*/ 97 w 152"/>
              <a:gd name="T71" fmla="*/ 180 h 221"/>
              <a:gd name="T72" fmla="*/ 55 w 152"/>
              <a:gd name="T73" fmla="*/ 180 h 221"/>
              <a:gd name="T74" fmla="*/ 55 w 152"/>
              <a:gd name="T75" fmla="*/ 200 h 221"/>
              <a:gd name="T76" fmla="*/ 57 w 152"/>
              <a:gd name="T77" fmla="*/ 205 h 221"/>
              <a:gd name="T78" fmla="*/ 62 w 152"/>
              <a:gd name="T79" fmla="*/ 207 h 221"/>
              <a:gd name="T80" fmla="*/ 90 w 152"/>
              <a:gd name="T81" fmla="*/ 207 h 221"/>
              <a:gd name="T82" fmla="*/ 97 w 152"/>
              <a:gd name="T83" fmla="*/ 166 h 221"/>
              <a:gd name="T84" fmla="*/ 104 w 152"/>
              <a:gd name="T85" fmla="*/ 140 h 221"/>
              <a:gd name="T86" fmla="*/ 120 w 152"/>
              <a:gd name="T87" fmla="*/ 119 h 221"/>
              <a:gd name="T88" fmla="*/ 134 w 152"/>
              <a:gd name="T89" fmla="*/ 99 h 221"/>
              <a:gd name="T90" fmla="*/ 138 w 152"/>
              <a:gd name="T91" fmla="*/ 76 h 221"/>
              <a:gd name="T92" fmla="*/ 133 w 152"/>
              <a:gd name="T93" fmla="*/ 52 h 221"/>
              <a:gd name="T94" fmla="*/ 120 w 152"/>
              <a:gd name="T95" fmla="*/ 32 h 221"/>
              <a:gd name="T96" fmla="*/ 100 w 152"/>
              <a:gd name="T97" fmla="*/ 18 h 221"/>
              <a:gd name="T98" fmla="*/ 76 w 152"/>
              <a:gd name="T99" fmla="*/ 13 h 221"/>
              <a:gd name="T100" fmla="*/ 52 w 152"/>
              <a:gd name="T101" fmla="*/ 18 h 221"/>
              <a:gd name="T102" fmla="*/ 32 w 152"/>
              <a:gd name="T103" fmla="*/ 32 h 221"/>
              <a:gd name="T104" fmla="*/ 19 w 152"/>
              <a:gd name="T105" fmla="*/ 52 h 221"/>
              <a:gd name="T106" fmla="*/ 14 w 152"/>
              <a:gd name="T107" fmla="*/ 76 h 221"/>
              <a:gd name="T108" fmla="*/ 19 w 152"/>
              <a:gd name="T109" fmla="*/ 99 h 221"/>
              <a:gd name="T110" fmla="*/ 32 w 152"/>
              <a:gd name="T111" fmla="*/ 119 h 221"/>
              <a:gd name="T112" fmla="*/ 48 w 152"/>
              <a:gd name="T113" fmla="*/ 140 h 221"/>
              <a:gd name="T114" fmla="*/ 55 w 152"/>
              <a:gd name="T115" fmla="*/ 166 h 221"/>
              <a:gd name="T116" fmla="*/ 97 w 152"/>
              <a:gd name="T117" fmla="*/ 166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2" h="221">
                <a:moveTo>
                  <a:pt x="76" y="0"/>
                </a:moveTo>
                <a:cubicBezTo>
                  <a:pt x="83" y="0"/>
                  <a:pt x="90" y="1"/>
                  <a:pt x="96" y="2"/>
                </a:cubicBezTo>
                <a:cubicBezTo>
                  <a:pt x="103" y="4"/>
                  <a:pt x="109" y="7"/>
                  <a:pt x="115" y="10"/>
                </a:cubicBezTo>
                <a:cubicBezTo>
                  <a:pt x="120" y="13"/>
                  <a:pt x="125" y="17"/>
                  <a:pt x="130" y="22"/>
                </a:cubicBezTo>
                <a:cubicBezTo>
                  <a:pt x="135" y="27"/>
                  <a:pt x="139" y="32"/>
                  <a:pt x="142" y="37"/>
                </a:cubicBezTo>
                <a:cubicBezTo>
                  <a:pt x="145" y="43"/>
                  <a:pt x="148" y="49"/>
                  <a:pt x="150" y="56"/>
                </a:cubicBezTo>
                <a:cubicBezTo>
                  <a:pt x="151" y="62"/>
                  <a:pt x="152" y="69"/>
                  <a:pt x="152" y="76"/>
                </a:cubicBezTo>
                <a:cubicBezTo>
                  <a:pt x="152" y="86"/>
                  <a:pt x="150" y="96"/>
                  <a:pt x="146" y="105"/>
                </a:cubicBezTo>
                <a:cubicBezTo>
                  <a:pt x="142" y="114"/>
                  <a:pt x="137" y="122"/>
                  <a:pt x="129" y="129"/>
                </a:cubicBezTo>
                <a:cubicBezTo>
                  <a:pt x="123" y="135"/>
                  <a:pt x="119" y="142"/>
                  <a:pt x="115" y="149"/>
                </a:cubicBezTo>
                <a:cubicBezTo>
                  <a:pt x="112" y="156"/>
                  <a:pt x="111" y="164"/>
                  <a:pt x="111" y="173"/>
                </a:cubicBezTo>
                <a:cubicBezTo>
                  <a:pt x="111" y="200"/>
                  <a:pt x="111" y="200"/>
                  <a:pt x="111" y="200"/>
                </a:cubicBezTo>
                <a:cubicBezTo>
                  <a:pt x="111" y="203"/>
                  <a:pt x="110" y="206"/>
                  <a:pt x="109" y="209"/>
                </a:cubicBezTo>
                <a:cubicBezTo>
                  <a:pt x="108" y="211"/>
                  <a:pt x="106" y="213"/>
                  <a:pt x="105" y="215"/>
                </a:cubicBezTo>
                <a:cubicBezTo>
                  <a:pt x="103" y="217"/>
                  <a:pt x="101" y="218"/>
                  <a:pt x="98" y="220"/>
                </a:cubicBezTo>
                <a:cubicBezTo>
                  <a:pt x="95" y="221"/>
                  <a:pt x="93" y="221"/>
                  <a:pt x="90" y="221"/>
                </a:cubicBezTo>
                <a:cubicBezTo>
                  <a:pt x="62" y="221"/>
                  <a:pt x="62" y="221"/>
                  <a:pt x="62" y="221"/>
                </a:cubicBezTo>
                <a:cubicBezTo>
                  <a:pt x="59" y="221"/>
                  <a:pt x="57" y="221"/>
                  <a:pt x="54" y="220"/>
                </a:cubicBezTo>
                <a:cubicBezTo>
                  <a:pt x="52" y="218"/>
                  <a:pt x="49" y="217"/>
                  <a:pt x="48" y="215"/>
                </a:cubicBezTo>
                <a:cubicBezTo>
                  <a:pt x="46" y="213"/>
                  <a:pt x="44" y="211"/>
                  <a:pt x="43" y="209"/>
                </a:cubicBezTo>
                <a:cubicBezTo>
                  <a:pt x="42" y="206"/>
                  <a:pt x="41" y="203"/>
                  <a:pt x="41" y="200"/>
                </a:cubicBezTo>
                <a:cubicBezTo>
                  <a:pt x="41" y="173"/>
                  <a:pt x="41" y="173"/>
                  <a:pt x="41" y="173"/>
                </a:cubicBezTo>
                <a:cubicBezTo>
                  <a:pt x="41" y="164"/>
                  <a:pt x="40" y="156"/>
                  <a:pt x="37" y="149"/>
                </a:cubicBezTo>
                <a:cubicBezTo>
                  <a:pt x="33" y="142"/>
                  <a:pt x="29" y="135"/>
                  <a:pt x="23" y="129"/>
                </a:cubicBezTo>
                <a:cubicBezTo>
                  <a:pt x="15" y="122"/>
                  <a:pt x="10" y="114"/>
                  <a:pt x="6" y="105"/>
                </a:cubicBezTo>
                <a:cubicBezTo>
                  <a:pt x="2" y="96"/>
                  <a:pt x="0" y="86"/>
                  <a:pt x="0" y="76"/>
                </a:cubicBezTo>
                <a:cubicBezTo>
                  <a:pt x="0" y="69"/>
                  <a:pt x="1" y="62"/>
                  <a:pt x="3" y="56"/>
                </a:cubicBezTo>
                <a:cubicBezTo>
                  <a:pt x="4" y="49"/>
                  <a:pt x="7" y="43"/>
                  <a:pt x="10" y="37"/>
                </a:cubicBezTo>
                <a:cubicBezTo>
                  <a:pt x="14" y="32"/>
                  <a:pt x="18" y="27"/>
                  <a:pt x="22" y="22"/>
                </a:cubicBezTo>
                <a:cubicBezTo>
                  <a:pt x="27" y="17"/>
                  <a:pt x="32" y="13"/>
                  <a:pt x="38" y="10"/>
                </a:cubicBezTo>
                <a:cubicBezTo>
                  <a:pt x="43" y="7"/>
                  <a:pt x="49" y="4"/>
                  <a:pt x="56" y="2"/>
                </a:cubicBezTo>
                <a:cubicBezTo>
                  <a:pt x="62" y="1"/>
                  <a:pt x="69" y="0"/>
                  <a:pt x="76" y="0"/>
                </a:cubicBezTo>
                <a:close/>
                <a:moveTo>
                  <a:pt x="90" y="207"/>
                </a:moveTo>
                <a:cubicBezTo>
                  <a:pt x="92" y="207"/>
                  <a:pt x="93" y="207"/>
                  <a:pt x="95" y="205"/>
                </a:cubicBezTo>
                <a:cubicBezTo>
                  <a:pt x="96" y="204"/>
                  <a:pt x="97" y="202"/>
                  <a:pt x="97" y="20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55" y="180"/>
                  <a:pt x="55" y="180"/>
                  <a:pt x="55" y="180"/>
                </a:cubicBezTo>
                <a:cubicBezTo>
                  <a:pt x="55" y="200"/>
                  <a:pt x="55" y="200"/>
                  <a:pt x="55" y="200"/>
                </a:cubicBezTo>
                <a:cubicBezTo>
                  <a:pt x="55" y="202"/>
                  <a:pt x="56" y="204"/>
                  <a:pt x="57" y="205"/>
                </a:cubicBezTo>
                <a:cubicBezTo>
                  <a:pt x="59" y="207"/>
                  <a:pt x="60" y="207"/>
                  <a:pt x="62" y="207"/>
                </a:cubicBezTo>
                <a:cubicBezTo>
                  <a:pt x="90" y="207"/>
                  <a:pt x="90" y="207"/>
                  <a:pt x="90" y="207"/>
                </a:cubicBezTo>
                <a:close/>
                <a:moveTo>
                  <a:pt x="97" y="166"/>
                </a:moveTo>
                <a:cubicBezTo>
                  <a:pt x="98" y="156"/>
                  <a:pt x="100" y="148"/>
                  <a:pt x="104" y="140"/>
                </a:cubicBezTo>
                <a:cubicBezTo>
                  <a:pt x="108" y="133"/>
                  <a:pt x="113" y="126"/>
                  <a:pt x="120" y="119"/>
                </a:cubicBezTo>
                <a:cubicBezTo>
                  <a:pt x="126" y="113"/>
                  <a:pt x="130" y="107"/>
                  <a:pt x="134" y="99"/>
                </a:cubicBezTo>
                <a:cubicBezTo>
                  <a:pt x="137" y="92"/>
                  <a:pt x="138" y="84"/>
                  <a:pt x="138" y="76"/>
                </a:cubicBezTo>
                <a:cubicBezTo>
                  <a:pt x="138" y="67"/>
                  <a:pt x="137" y="59"/>
                  <a:pt x="133" y="52"/>
                </a:cubicBezTo>
                <a:cubicBezTo>
                  <a:pt x="130" y="44"/>
                  <a:pt x="126" y="37"/>
                  <a:pt x="120" y="32"/>
                </a:cubicBezTo>
                <a:cubicBezTo>
                  <a:pt x="114" y="26"/>
                  <a:pt x="108" y="22"/>
                  <a:pt x="100" y="18"/>
                </a:cubicBezTo>
                <a:cubicBezTo>
                  <a:pt x="93" y="15"/>
                  <a:pt x="85" y="13"/>
                  <a:pt x="76" y="13"/>
                </a:cubicBezTo>
                <a:cubicBezTo>
                  <a:pt x="67" y="13"/>
                  <a:pt x="59" y="15"/>
                  <a:pt x="52" y="18"/>
                </a:cubicBezTo>
                <a:cubicBezTo>
                  <a:pt x="44" y="22"/>
                  <a:pt x="38" y="26"/>
                  <a:pt x="32" y="32"/>
                </a:cubicBezTo>
                <a:cubicBezTo>
                  <a:pt x="26" y="37"/>
                  <a:pt x="22" y="44"/>
                  <a:pt x="19" y="52"/>
                </a:cubicBezTo>
                <a:cubicBezTo>
                  <a:pt x="15" y="59"/>
                  <a:pt x="14" y="67"/>
                  <a:pt x="14" y="76"/>
                </a:cubicBezTo>
                <a:cubicBezTo>
                  <a:pt x="14" y="84"/>
                  <a:pt x="15" y="92"/>
                  <a:pt x="19" y="99"/>
                </a:cubicBezTo>
                <a:cubicBezTo>
                  <a:pt x="22" y="107"/>
                  <a:pt x="26" y="113"/>
                  <a:pt x="32" y="119"/>
                </a:cubicBezTo>
                <a:cubicBezTo>
                  <a:pt x="39" y="126"/>
                  <a:pt x="44" y="133"/>
                  <a:pt x="48" y="140"/>
                </a:cubicBezTo>
                <a:cubicBezTo>
                  <a:pt x="52" y="148"/>
                  <a:pt x="54" y="156"/>
                  <a:pt x="55" y="166"/>
                </a:cubicBezTo>
                <a:cubicBezTo>
                  <a:pt x="97" y="166"/>
                  <a:pt x="97" y="166"/>
                  <a:pt x="97" y="1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194" tIns="46599" rIns="93194" bIns="46599" numCol="1" anchor="t" anchorCtr="0" compatLnSpc="1">
            <a:prstTxWarp prst="textNoShape">
              <a:avLst/>
            </a:prstTxWarp>
          </a:bodyPr>
          <a:lstStyle/>
          <a:p>
            <a:pPr defTabSz="932055">
              <a:defRPr/>
            </a:pPr>
            <a:endParaRPr lang="en-US" sz="1837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5190136" y="5590669"/>
            <a:ext cx="2643122" cy="496288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2448" kern="0" spc="-51">
                <a:solidFill>
                  <a:sysClr val="windowText" lastClr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</a:t>
            </a:r>
            <a:r>
              <a:rPr lang="en-US" sz="2448" kern="0" spc="-51">
                <a:ln>
                  <a:noFill/>
                </a:ln>
                <a:solidFill>
                  <a:sysClr val="windowText" lastClr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lang="en-US" sz="2448"/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C124F496-DF38-41A8-B1E6-C005EC9A9DF9}"/>
              </a:ext>
            </a:extLst>
          </p:cNvPr>
          <p:cNvGrpSpPr/>
          <p:nvPr/>
        </p:nvGrpSpPr>
        <p:grpSpPr>
          <a:xfrm>
            <a:off x="568704" y="5296486"/>
            <a:ext cx="2232212" cy="995341"/>
            <a:chOff x="558076" y="1227723"/>
            <a:chExt cx="11114420" cy="4955909"/>
          </a:xfrm>
        </p:grpSpPr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D1FECA6-329E-47E2-A896-FFD510EC559B}"/>
                </a:ext>
              </a:extLst>
            </p:cNvPr>
            <p:cNvCxnSpPr>
              <a:cxnSpLocks/>
              <a:stCxn id="569" idx="9"/>
            </p:cNvCxnSpPr>
            <p:nvPr/>
          </p:nvCxnSpPr>
          <p:spPr>
            <a:xfrm flipV="1">
              <a:off x="9968503" y="2233078"/>
              <a:ext cx="1391443" cy="244584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BB733D5E-915A-4EFB-B458-55811F7654E6}"/>
                </a:ext>
              </a:extLst>
            </p:cNvPr>
            <p:cNvCxnSpPr>
              <a:cxnSpLocks/>
              <a:stCxn id="555" idx="5"/>
            </p:cNvCxnSpPr>
            <p:nvPr/>
          </p:nvCxnSpPr>
          <p:spPr>
            <a:xfrm>
              <a:off x="2393876" y="3604385"/>
              <a:ext cx="3345656" cy="44271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B5C405B4-979D-42B5-A117-2FFDD14235FA}"/>
                </a:ext>
              </a:extLst>
            </p:cNvPr>
            <p:cNvCxnSpPr>
              <a:cxnSpLocks/>
              <a:stCxn id="563" idx="9"/>
              <a:endCxn id="605" idx="30"/>
            </p:cNvCxnSpPr>
            <p:nvPr/>
          </p:nvCxnSpPr>
          <p:spPr>
            <a:xfrm flipH="1" flipV="1">
              <a:off x="5190741" y="5315180"/>
              <a:ext cx="1518682" cy="24935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70F7DCC8-3235-4D36-92A5-F78FA36A3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0362" y="5341973"/>
              <a:ext cx="1838268" cy="46686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502762C8-8F02-4119-AAB4-D70126981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840" y="2192222"/>
              <a:ext cx="1530529" cy="106398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A00A44FC-04AC-4E91-9685-1C310CAA4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7583" y="2056595"/>
              <a:ext cx="3790931" cy="141017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3F52FB76-7832-41A4-BD1F-1FD00F4DD27F}"/>
                </a:ext>
              </a:extLst>
            </p:cNvPr>
            <p:cNvCxnSpPr>
              <a:cxnSpLocks/>
              <a:stCxn id="567" idx="2"/>
            </p:cNvCxnSpPr>
            <p:nvPr/>
          </p:nvCxnSpPr>
          <p:spPr>
            <a:xfrm flipV="1">
              <a:off x="3396722" y="2566202"/>
              <a:ext cx="581607" cy="32472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A857D98-C0DE-4E49-8456-53E53141B4C3}"/>
                </a:ext>
              </a:extLst>
            </p:cNvPr>
            <p:cNvCxnSpPr>
              <a:cxnSpLocks/>
              <a:endCxn id="555" idx="2"/>
            </p:cNvCxnSpPr>
            <p:nvPr/>
          </p:nvCxnSpPr>
          <p:spPr>
            <a:xfrm flipV="1">
              <a:off x="1002109" y="3468970"/>
              <a:ext cx="1368828" cy="71258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E3B38CF1-B4FF-4CA3-BFF4-EFF5120444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7274" y="1926899"/>
              <a:ext cx="512090" cy="162908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7D18E056-FD9F-4B50-8E01-A0C4A478E59B}"/>
                </a:ext>
              </a:extLst>
            </p:cNvPr>
            <p:cNvCxnSpPr>
              <a:cxnSpLocks/>
            </p:cNvCxnSpPr>
            <p:nvPr/>
          </p:nvCxnSpPr>
          <p:spPr>
            <a:xfrm>
              <a:off x="2813335" y="1939368"/>
              <a:ext cx="1149706" cy="61614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5CCA9329-B1FA-44B2-88ED-B064F751E24E}"/>
                </a:ext>
              </a:extLst>
            </p:cNvPr>
            <p:cNvCxnSpPr>
              <a:cxnSpLocks/>
            </p:cNvCxnSpPr>
            <p:nvPr/>
          </p:nvCxnSpPr>
          <p:spPr>
            <a:xfrm>
              <a:off x="2806603" y="1922283"/>
              <a:ext cx="1332289" cy="255147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900B422-355A-400F-B62F-7DC417A6E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702" y="4497284"/>
              <a:ext cx="732104" cy="14138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0B70DF17-D1D4-48FC-A4D0-D8D3F7A3F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3552" y="3520435"/>
              <a:ext cx="629742" cy="19907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69B176D6-CE80-41A0-AE0F-E60F33843D1C}"/>
                </a:ext>
              </a:extLst>
            </p:cNvPr>
            <p:cNvCxnSpPr>
              <a:cxnSpLocks/>
            </p:cNvCxnSpPr>
            <p:nvPr/>
          </p:nvCxnSpPr>
          <p:spPr>
            <a:xfrm>
              <a:off x="1113968" y="4185726"/>
              <a:ext cx="655134" cy="137629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EB2DCC7E-05D5-4DEE-B43F-9B08AA9C783D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89" y="4180648"/>
              <a:ext cx="2232027" cy="171782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2341B55-68E0-4C29-9BB9-66E86CCC544B}"/>
                </a:ext>
              </a:extLst>
            </p:cNvPr>
            <p:cNvCxnSpPr>
              <a:cxnSpLocks/>
              <a:stCxn id="555" idx="5"/>
            </p:cNvCxnSpPr>
            <p:nvPr/>
          </p:nvCxnSpPr>
          <p:spPr>
            <a:xfrm>
              <a:off x="2393875" y="3604384"/>
              <a:ext cx="921649" cy="230043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ADB3405D-C709-4B95-84F5-221605F63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0623" y="1928632"/>
              <a:ext cx="1169422" cy="78660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DF1AB0D-CB73-49F2-803C-193F23D36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3922" y="3388393"/>
              <a:ext cx="1863831" cy="14220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D0CE30A0-B995-45D4-A326-18BD81311F34}"/>
                </a:ext>
              </a:extLst>
            </p:cNvPr>
            <p:cNvCxnSpPr>
              <a:cxnSpLocks/>
            </p:cNvCxnSpPr>
            <p:nvPr/>
          </p:nvCxnSpPr>
          <p:spPr>
            <a:xfrm>
              <a:off x="3963040" y="2530115"/>
              <a:ext cx="1564196" cy="55864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A689760C-A507-4F2F-8718-617C482C8E83}"/>
                </a:ext>
              </a:extLst>
            </p:cNvPr>
            <p:cNvCxnSpPr>
              <a:cxnSpLocks/>
            </p:cNvCxnSpPr>
            <p:nvPr/>
          </p:nvCxnSpPr>
          <p:spPr>
            <a:xfrm>
              <a:off x="4003669" y="2585980"/>
              <a:ext cx="1721631" cy="16505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7C4A7167-22AD-4E3C-990D-F4CE38300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7293" y="3154779"/>
              <a:ext cx="374394" cy="209236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168FB2CF-A557-4267-BC56-1CB6294052C3}"/>
                </a:ext>
              </a:extLst>
            </p:cNvPr>
            <p:cNvCxnSpPr>
              <a:cxnSpLocks/>
            </p:cNvCxnSpPr>
            <p:nvPr/>
          </p:nvCxnSpPr>
          <p:spPr>
            <a:xfrm>
              <a:off x="4194147" y="4515834"/>
              <a:ext cx="911569" cy="73131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5CA56BD-E1E0-4DD3-8D1C-5E75EADC37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6711" y="4106103"/>
              <a:ext cx="1519461" cy="34090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15069ABE-4C9E-4C19-A3E0-929516252C8A}"/>
                </a:ext>
              </a:extLst>
            </p:cNvPr>
            <p:cNvCxnSpPr>
              <a:cxnSpLocks/>
              <a:endCxn id="597" idx="11"/>
            </p:cNvCxnSpPr>
            <p:nvPr/>
          </p:nvCxnSpPr>
          <p:spPr>
            <a:xfrm flipV="1">
              <a:off x="5117293" y="4661903"/>
              <a:ext cx="2483293" cy="59286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812F67EF-FD51-4F08-B10B-A578CA8B3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10064" y="4231434"/>
              <a:ext cx="1086811" cy="14423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E9169AB1-A93D-4E04-AF33-1BD20C3AA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9141" y="1973167"/>
              <a:ext cx="1384754" cy="152187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86DD7251-5234-49FB-8994-F1006EE0AA30}"/>
                </a:ext>
              </a:extLst>
            </p:cNvPr>
            <p:cNvCxnSpPr>
              <a:cxnSpLocks/>
              <a:stCxn id="597" idx="0"/>
            </p:cNvCxnSpPr>
            <p:nvPr/>
          </p:nvCxnSpPr>
          <p:spPr>
            <a:xfrm flipH="1" flipV="1">
              <a:off x="6197607" y="2113675"/>
              <a:ext cx="1495739" cy="242505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9429026B-790D-4696-A61F-37A654127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7489" y="2027340"/>
              <a:ext cx="2275195" cy="51293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BEE45EA1-1017-49E7-93E6-CAE0035E5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3809" y="2387916"/>
              <a:ext cx="1999614" cy="71627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7A3DDE02-9088-4B79-BFF3-737F6FC2CA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3425" y="2377760"/>
              <a:ext cx="2239644" cy="86335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DA083D83-949C-42FB-9C15-67BFF3D9E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188" y="1947774"/>
              <a:ext cx="2478337" cy="148632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B2C56B68-FC09-49B0-A3BC-6BEA6153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929" y="3256211"/>
              <a:ext cx="825265" cy="50312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957CA278-9ADC-4617-909D-BDF36784C159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75" y="3474728"/>
              <a:ext cx="1452467" cy="21329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806AB3A7-28D9-4DEB-BE5C-DB79F0D56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1691" y="2074738"/>
              <a:ext cx="216370" cy="116637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738D0D7E-DE9A-4549-AAB3-896DBA4BB38B}"/>
                </a:ext>
              </a:extLst>
            </p:cNvPr>
            <p:cNvCxnSpPr>
              <a:cxnSpLocks/>
            </p:cNvCxnSpPr>
            <p:nvPr/>
          </p:nvCxnSpPr>
          <p:spPr>
            <a:xfrm>
              <a:off x="9722126" y="3225879"/>
              <a:ext cx="228535" cy="16149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F73A624F-0E8A-4C84-B083-D1F4865E1217}"/>
                </a:ext>
              </a:extLst>
            </p:cNvPr>
            <p:cNvCxnSpPr>
              <a:cxnSpLocks/>
            </p:cNvCxnSpPr>
            <p:nvPr/>
          </p:nvCxnSpPr>
          <p:spPr>
            <a:xfrm>
              <a:off x="8874007" y="3820070"/>
              <a:ext cx="50785" cy="174194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80D00C93-31C9-4809-ACCB-27593EC81CDC}"/>
                </a:ext>
              </a:extLst>
            </p:cNvPr>
            <p:cNvCxnSpPr>
              <a:cxnSpLocks/>
            </p:cNvCxnSpPr>
            <p:nvPr/>
          </p:nvCxnSpPr>
          <p:spPr>
            <a:xfrm>
              <a:off x="7633574" y="4631343"/>
              <a:ext cx="1418182" cy="103224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6DC2EE37-22B5-41F1-B23B-1AFB1DF9E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562" y="5633116"/>
              <a:ext cx="2092367" cy="7110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0D5D08F0-D9E3-4821-9ED7-69604901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532315" y="3119230"/>
              <a:ext cx="1904572" cy="35549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C87DAFFC-FFCB-45AE-B7CB-B5C23242ED9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773" y="4871192"/>
              <a:ext cx="1071836" cy="83302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B58E364F-FA67-4317-A0F0-240243204E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0666" y="3936877"/>
              <a:ext cx="20315" cy="17267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1FC322C8-0829-40E2-8AD3-0EB0A56F0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1609" y="4505677"/>
              <a:ext cx="599271" cy="11883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B92BBC0-C1FC-4443-B5A9-3BF090BE4D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06525" y="1947774"/>
              <a:ext cx="1589589" cy="98354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81C73C0C-58E2-4749-B17F-74427143C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0666" y="2966873"/>
              <a:ext cx="624663" cy="101571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607E6D4E-5B79-4D5D-B6E5-5920F22CC884}"/>
                </a:ext>
              </a:extLst>
            </p:cNvPr>
            <p:cNvCxnSpPr>
              <a:cxnSpLocks/>
            </p:cNvCxnSpPr>
            <p:nvPr/>
          </p:nvCxnSpPr>
          <p:spPr>
            <a:xfrm>
              <a:off x="9747519" y="3175093"/>
              <a:ext cx="1203618" cy="81256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5B5AE897-0D11-4538-A62D-713048919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5425" y="3957192"/>
              <a:ext cx="1020791" cy="86843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A71749B9-87FB-432B-92C1-3834EFB13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861" y="4698777"/>
              <a:ext cx="1020791" cy="86843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B8181732-4E2B-4E4F-98C9-C52D9CEFF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652" y="5678824"/>
              <a:ext cx="1387717" cy="28312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0405C4B0-43A2-4A50-A8A3-E1571774D5C1}"/>
                </a:ext>
              </a:extLst>
            </p:cNvPr>
            <p:cNvCxnSpPr>
              <a:cxnSpLocks/>
            </p:cNvCxnSpPr>
            <p:nvPr/>
          </p:nvCxnSpPr>
          <p:spPr>
            <a:xfrm>
              <a:off x="1723395" y="5516309"/>
              <a:ext cx="1592128" cy="36946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52530769-C891-48D1-835D-B93C8DF8C5C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21104" y="5867599"/>
              <a:ext cx="173687" cy="17368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C46C8E03-D058-4224-A0F1-23B6EC4F678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0682" y="4920528"/>
              <a:ext cx="173687" cy="17368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E0F84151-58F1-4E44-A013-AD370354A2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76711" y="3289537"/>
              <a:ext cx="173687" cy="17368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6804AB83-6974-4D28-99B3-51CBEB120E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85332" y="4479775"/>
              <a:ext cx="173687" cy="17368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00B7A65F-E7A0-4EA1-B081-9B25A8E166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36519" y="2620106"/>
              <a:ext cx="173687" cy="17368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35F26352-94CA-4BAE-820B-ADF27E0FA5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94227" y="4400142"/>
              <a:ext cx="173687" cy="17368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132DCC-F797-4D53-9757-066BD56933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45366" y="2841953"/>
              <a:ext cx="173687" cy="1736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4050927E-57D2-4502-879F-279CC0A126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945" y="3828979"/>
              <a:ext cx="639901" cy="639898"/>
              <a:chOff x="4876383" y="2244408"/>
              <a:chExt cx="640083" cy="640080"/>
            </a:xfrm>
          </p:grpSpPr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977740E3-284E-4F81-ADD8-E5D4A4AC940F}"/>
                  </a:ext>
                </a:extLst>
              </p:cNvPr>
              <p:cNvSpPr/>
              <p:nvPr/>
            </p:nvSpPr>
            <p:spPr bwMode="auto">
              <a:xfrm>
                <a:off x="4876383" y="2244408"/>
                <a:ext cx="640083" cy="640080"/>
              </a:xfrm>
              <a:prstGeom prst="ellipse">
                <a:avLst/>
              </a:prstGeom>
              <a:solidFill>
                <a:schemeClr val="tx2"/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607" name="Freeform 48">
                <a:extLst>
                  <a:ext uri="{FF2B5EF4-FFF2-40B4-BE49-F238E27FC236}">
                    <a16:creationId xmlns:a16="http://schemas.microsoft.com/office/drawing/2014/main" id="{D54992BE-466C-44A5-B900-A8BC5B4208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1130" y="2447611"/>
                <a:ext cx="228602" cy="227642"/>
              </a:xfrm>
              <a:custGeom>
                <a:avLst/>
                <a:gdLst>
                  <a:gd name="T0" fmla="*/ 78 w 330"/>
                  <a:gd name="T1" fmla="*/ 197 h 328"/>
                  <a:gd name="T2" fmla="*/ 39 w 330"/>
                  <a:gd name="T3" fmla="*/ 229 h 328"/>
                  <a:gd name="T4" fmla="*/ 0 w 330"/>
                  <a:gd name="T5" fmla="*/ 197 h 328"/>
                  <a:gd name="T6" fmla="*/ 39 w 330"/>
                  <a:gd name="T7" fmla="*/ 165 h 328"/>
                  <a:gd name="T8" fmla="*/ 78 w 330"/>
                  <a:gd name="T9" fmla="*/ 197 h 328"/>
                  <a:gd name="T10" fmla="*/ 140 w 330"/>
                  <a:gd name="T11" fmla="*/ 264 h 328"/>
                  <a:gd name="T12" fmla="*/ 101 w 330"/>
                  <a:gd name="T13" fmla="*/ 296 h 328"/>
                  <a:gd name="T14" fmla="*/ 140 w 330"/>
                  <a:gd name="T15" fmla="*/ 328 h 328"/>
                  <a:gd name="T16" fmla="*/ 178 w 330"/>
                  <a:gd name="T17" fmla="*/ 296 h 328"/>
                  <a:gd name="T18" fmla="*/ 140 w 330"/>
                  <a:gd name="T19" fmla="*/ 264 h 328"/>
                  <a:gd name="T20" fmla="*/ 291 w 330"/>
                  <a:gd name="T21" fmla="*/ 239 h 328"/>
                  <a:gd name="T22" fmla="*/ 253 w 330"/>
                  <a:gd name="T23" fmla="*/ 271 h 328"/>
                  <a:gd name="T24" fmla="*/ 291 w 330"/>
                  <a:gd name="T25" fmla="*/ 303 h 328"/>
                  <a:gd name="T26" fmla="*/ 330 w 330"/>
                  <a:gd name="T27" fmla="*/ 271 h 328"/>
                  <a:gd name="T28" fmla="*/ 291 w 330"/>
                  <a:gd name="T29" fmla="*/ 239 h 328"/>
                  <a:gd name="T30" fmla="*/ 330 w 330"/>
                  <a:gd name="T31" fmla="*/ 271 h 328"/>
                  <a:gd name="T32" fmla="*/ 330 w 330"/>
                  <a:gd name="T33" fmla="*/ 88 h 328"/>
                  <a:gd name="T34" fmla="*/ 178 w 330"/>
                  <a:gd name="T35" fmla="*/ 128 h 328"/>
                  <a:gd name="T36" fmla="*/ 178 w 330"/>
                  <a:gd name="T37" fmla="*/ 296 h 328"/>
                  <a:gd name="T38" fmla="*/ 128 w 330"/>
                  <a:gd name="T39" fmla="*/ 90 h 328"/>
                  <a:gd name="T40" fmla="*/ 107 w 330"/>
                  <a:gd name="T41" fmla="*/ 48 h 328"/>
                  <a:gd name="T42" fmla="*/ 78 w 330"/>
                  <a:gd name="T43" fmla="*/ 0 h 328"/>
                  <a:gd name="T44" fmla="*/ 78 w 330"/>
                  <a:gd name="T45" fmla="*/ 19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0" h="328">
                    <a:moveTo>
                      <a:pt x="78" y="197"/>
                    </a:moveTo>
                    <a:cubicBezTo>
                      <a:pt x="78" y="215"/>
                      <a:pt x="60" y="229"/>
                      <a:pt x="39" y="229"/>
                    </a:cubicBezTo>
                    <a:cubicBezTo>
                      <a:pt x="17" y="229"/>
                      <a:pt x="0" y="215"/>
                      <a:pt x="0" y="197"/>
                    </a:cubicBezTo>
                    <a:cubicBezTo>
                      <a:pt x="0" y="179"/>
                      <a:pt x="17" y="165"/>
                      <a:pt x="39" y="165"/>
                    </a:cubicBezTo>
                    <a:cubicBezTo>
                      <a:pt x="60" y="165"/>
                      <a:pt x="78" y="179"/>
                      <a:pt x="78" y="197"/>
                    </a:cubicBezTo>
                    <a:close/>
                    <a:moveTo>
                      <a:pt x="140" y="264"/>
                    </a:moveTo>
                    <a:cubicBezTo>
                      <a:pt x="118" y="264"/>
                      <a:pt x="101" y="278"/>
                      <a:pt x="101" y="296"/>
                    </a:cubicBezTo>
                    <a:cubicBezTo>
                      <a:pt x="101" y="314"/>
                      <a:pt x="118" y="328"/>
                      <a:pt x="140" y="328"/>
                    </a:cubicBezTo>
                    <a:cubicBezTo>
                      <a:pt x="161" y="328"/>
                      <a:pt x="178" y="314"/>
                      <a:pt x="178" y="296"/>
                    </a:cubicBezTo>
                    <a:cubicBezTo>
                      <a:pt x="178" y="278"/>
                      <a:pt x="161" y="264"/>
                      <a:pt x="140" y="264"/>
                    </a:cubicBezTo>
                    <a:close/>
                    <a:moveTo>
                      <a:pt x="291" y="239"/>
                    </a:moveTo>
                    <a:cubicBezTo>
                      <a:pt x="270" y="239"/>
                      <a:pt x="253" y="253"/>
                      <a:pt x="253" y="271"/>
                    </a:cubicBezTo>
                    <a:cubicBezTo>
                      <a:pt x="253" y="289"/>
                      <a:pt x="270" y="303"/>
                      <a:pt x="291" y="303"/>
                    </a:cubicBezTo>
                    <a:cubicBezTo>
                      <a:pt x="313" y="303"/>
                      <a:pt x="330" y="289"/>
                      <a:pt x="330" y="271"/>
                    </a:cubicBezTo>
                    <a:cubicBezTo>
                      <a:pt x="330" y="253"/>
                      <a:pt x="313" y="239"/>
                      <a:pt x="291" y="239"/>
                    </a:cubicBezTo>
                    <a:close/>
                    <a:moveTo>
                      <a:pt x="330" y="271"/>
                    </a:moveTo>
                    <a:cubicBezTo>
                      <a:pt x="330" y="88"/>
                      <a:pt x="330" y="88"/>
                      <a:pt x="330" y="88"/>
                    </a:cubicBezTo>
                    <a:cubicBezTo>
                      <a:pt x="178" y="128"/>
                      <a:pt x="178" y="128"/>
                      <a:pt x="178" y="128"/>
                    </a:cubicBezTo>
                    <a:cubicBezTo>
                      <a:pt x="178" y="296"/>
                      <a:pt x="178" y="296"/>
                      <a:pt x="178" y="296"/>
                    </a:cubicBezTo>
                    <a:moveTo>
                      <a:pt x="128" y="90"/>
                    </a:moveTo>
                    <a:cubicBezTo>
                      <a:pt x="128" y="90"/>
                      <a:pt x="132" y="66"/>
                      <a:pt x="107" y="48"/>
                    </a:cubicBezTo>
                    <a:cubicBezTo>
                      <a:pt x="82" y="31"/>
                      <a:pt x="78" y="0"/>
                      <a:pt x="78" y="0"/>
                    </a:cubicBezTo>
                    <a:cubicBezTo>
                      <a:pt x="78" y="197"/>
                      <a:pt x="78" y="197"/>
                      <a:pt x="78" y="197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873CD05E-49A8-4774-9DCA-A9DBC4AEC6D9}"/>
                </a:ext>
              </a:extLst>
            </p:cNvPr>
            <p:cNvGrpSpPr/>
            <p:nvPr/>
          </p:nvGrpSpPr>
          <p:grpSpPr>
            <a:xfrm>
              <a:off x="4871578" y="5027020"/>
              <a:ext cx="554103" cy="554103"/>
              <a:chOff x="7349552" y="5435795"/>
              <a:chExt cx="597617" cy="597617"/>
            </a:xfrm>
          </p:grpSpPr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89005DFB-A208-4938-8459-35EF41ABA4EE}"/>
                  </a:ext>
                </a:extLst>
              </p:cNvPr>
              <p:cNvSpPr/>
              <p:nvPr/>
            </p:nvSpPr>
            <p:spPr bwMode="auto">
              <a:xfrm>
                <a:off x="7349552" y="5435795"/>
                <a:ext cx="597617" cy="59761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888A4CE8-30DB-43CC-A241-69551001D57A}"/>
                  </a:ext>
                </a:extLst>
              </p:cNvPr>
              <p:cNvSpPr/>
              <p:nvPr/>
            </p:nvSpPr>
            <p:spPr bwMode="auto">
              <a:xfrm>
                <a:off x="7552112" y="5576726"/>
                <a:ext cx="201418" cy="314002"/>
              </a:xfrm>
              <a:custGeom>
                <a:avLst/>
                <a:gdLst>
                  <a:gd name="connsiteX0" fmla="*/ 828257 w 1801994"/>
                  <a:gd name="connsiteY0" fmla="*/ 2524330 h 3090150"/>
                  <a:gd name="connsiteX1" fmla="*/ 900997 w 1801994"/>
                  <a:gd name="connsiteY1" fmla="*/ 2524330 h 3090150"/>
                  <a:gd name="connsiteX2" fmla="*/ 962728 w 1801994"/>
                  <a:gd name="connsiteY2" fmla="*/ 2524330 h 3090150"/>
                  <a:gd name="connsiteX3" fmla="*/ 962728 w 1801994"/>
                  <a:gd name="connsiteY3" fmla="*/ 2942459 h 3090150"/>
                  <a:gd name="connsiteX4" fmla="*/ 1449879 w 1801994"/>
                  <a:gd name="connsiteY4" fmla="*/ 2942459 h 3090150"/>
                  <a:gd name="connsiteX5" fmla="*/ 1449879 w 1801994"/>
                  <a:gd name="connsiteY5" fmla="*/ 3090150 h 3090150"/>
                  <a:gd name="connsiteX6" fmla="*/ 962728 w 1801994"/>
                  <a:gd name="connsiteY6" fmla="*/ 3090150 h 3090150"/>
                  <a:gd name="connsiteX7" fmla="*/ 828257 w 1801994"/>
                  <a:gd name="connsiteY7" fmla="*/ 3090150 h 3090150"/>
                  <a:gd name="connsiteX8" fmla="*/ 341106 w 1801994"/>
                  <a:gd name="connsiteY8" fmla="*/ 3090150 h 3090150"/>
                  <a:gd name="connsiteX9" fmla="*/ 341106 w 1801994"/>
                  <a:gd name="connsiteY9" fmla="*/ 2942459 h 3090150"/>
                  <a:gd name="connsiteX10" fmla="*/ 828257 w 1801994"/>
                  <a:gd name="connsiteY10" fmla="*/ 2942459 h 3090150"/>
                  <a:gd name="connsiteX11" fmla="*/ 1 w 1801994"/>
                  <a:gd name="connsiteY11" fmla="*/ 1090259 h 3090150"/>
                  <a:gd name="connsiteX12" fmla="*/ 65789 w 1801994"/>
                  <a:gd name="connsiteY12" fmla="*/ 1090259 h 3090150"/>
                  <a:gd name="connsiteX13" fmla="*/ 131577 w 1801994"/>
                  <a:gd name="connsiteY13" fmla="*/ 1090259 h 3090150"/>
                  <a:gd name="connsiteX14" fmla="*/ 131577 w 1801994"/>
                  <a:gd name="connsiteY14" fmla="*/ 1623333 h 3090150"/>
                  <a:gd name="connsiteX15" fmla="*/ 745933 w 1801994"/>
                  <a:gd name="connsiteY15" fmla="*/ 2377122 h 3090150"/>
                  <a:gd name="connsiteX16" fmla="*/ 900998 w 1801994"/>
                  <a:gd name="connsiteY16" fmla="*/ 2392754 h 3090150"/>
                  <a:gd name="connsiteX17" fmla="*/ 1056062 w 1801994"/>
                  <a:gd name="connsiteY17" fmla="*/ 2377122 h 3090150"/>
                  <a:gd name="connsiteX18" fmla="*/ 1670418 w 1801994"/>
                  <a:gd name="connsiteY18" fmla="*/ 1623333 h 3090150"/>
                  <a:gd name="connsiteX19" fmla="*/ 1670418 w 1801994"/>
                  <a:gd name="connsiteY19" fmla="*/ 1090259 h 3090150"/>
                  <a:gd name="connsiteX20" fmla="*/ 1801994 w 1801994"/>
                  <a:gd name="connsiteY20" fmla="*/ 1090259 h 3090150"/>
                  <a:gd name="connsiteX21" fmla="*/ 1801994 w 1801994"/>
                  <a:gd name="connsiteY21" fmla="*/ 1623333 h 3090150"/>
                  <a:gd name="connsiteX22" fmla="*/ 900997 w 1801994"/>
                  <a:gd name="connsiteY22" fmla="*/ 2524330 h 3090150"/>
                  <a:gd name="connsiteX23" fmla="*/ 0 w 1801994"/>
                  <a:gd name="connsiteY23" fmla="*/ 1623333 h 3090150"/>
                  <a:gd name="connsiteX24" fmla="*/ 1 w 1801994"/>
                  <a:gd name="connsiteY24" fmla="*/ 1090259 h 3090150"/>
                  <a:gd name="connsiteX25" fmla="*/ 903798 w 1801994"/>
                  <a:gd name="connsiteY25" fmla="*/ 203993 h 3090150"/>
                  <a:gd name="connsiteX26" fmla="*/ 540162 w 1801994"/>
                  <a:gd name="connsiteY26" fmla="*/ 567629 h 3090150"/>
                  <a:gd name="connsiteX27" fmla="*/ 540162 w 1801994"/>
                  <a:gd name="connsiteY27" fmla="*/ 1671601 h 3090150"/>
                  <a:gd name="connsiteX28" fmla="*/ 903798 w 1801994"/>
                  <a:gd name="connsiteY28" fmla="*/ 2035237 h 3090150"/>
                  <a:gd name="connsiteX29" fmla="*/ 903797 w 1801994"/>
                  <a:gd name="connsiteY29" fmla="*/ 2035238 h 3090150"/>
                  <a:gd name="connsiteX30" fmla="*/ 1267433 w 1801994"/>
                  <a:gd name="connsiteY30" fmla="*/ 1671602 h 3090150"/>
                  <a:gd name="connsiteX31" fmla="*/ 1267434 w 1801994"/>
                  <a:gd name="connsiteY31" fmla="*/ 567629 h 3090150"/>
                  <a:gd name="connsiteX32" fmla="*/ 903798 w 1801994"/>
                  <a:gd name="connsiteY32" fmla="*/ 203993 h 3090150"/>
                  <a:gd name="connsiteX33" fmla="*/ 895492 w 1801994"/>
                  <a:gd name="connsiteY33" fmla="*/ 0 h 3090150"/>
                  <a:gd name="connsiteX34" fmla="*/ 1439195 w 1801994"/>
                  <a:gd name="connsiteY34" fmla="*/ 543703 h 3090150"/>
                  <a:gd name="connsiteX35" fmla="*/ 1439195 w 1801994"/>
                  <a:gd name="connsiteY35" fmla="*/ 1670412 h 3090150"/>
                  <a:gd name="connsiteX36" fmla="*/ 895492 w 1801994"/>
                  <a:gd name="connsiteY36" fmla="*/ 2214115 h 3090150"/>
                  <a:gd name="connsiteX37" fmla="*/ 351789 w 1801994"/>
                  <a:gd name="connsiteY37" fmla="*/ 1670412 h 3090150"/>
                  <a:gd name="connsiteX38" fmla="*/ 351789 w 1801994"/>
                  <a:gd name="connsiteY38" fmla="*/ 1090259 h 3090150"/>
                  <a:gd name="connsiteX39" fmla="*/ 351789 w 1801994"/>
                  <a:gd name="connsiteY39" fmla="*/ 543703 h 3090150"/>
                  <a:gd name="connsiteX40" fmla="*/ 895492 w 1801994"/>
                  <a:gd name="connsiteY40" fmla="*/ 0 h 309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1994" h="3090150">
                    <a:moveTo>
                      <a:pt x="828257" y="2524330"/>
                    </a:moveTo>
                    <a:lnTo>
                      <a:pt x="900997" y="2524330"/>
                    </a:lnTo>
                    <a:lnTo>
                      <a:pt x="962728" y="2524330"/>
                    </a:lnTo>
                    <a:lnTo>
                      <a:pt x="962728" y="2942459"/>
                    </a:lnTo>
                    <a:lnTo>
                      <a:pt x="1449879" y="2942459"/>
                    </a:lnTo>
                    <a:lnTo>
                      <a:pt x="1449879" y="3090150"/>
                    </a:lnTo>
                    <a:lnTo>
                      <a:pt x="962728" y="3090150"/>
                    </a:lnTo>
                    <a:lnTo>
                      <a:pt x="828257" y="3090150"/>
                    </a:lnTo>
                    <a:lnTo>
                      <a:pt x="341106" y="3090150"/>
                    </a:lnTo>
                    <a:lnTo>
                      <a:pt x="341106" y="2942459"/>
                    </a:lnTo>
                    <a:lnTo>
                      <a:pt x="828257" y="2942459"/>
                    </a:lnTo>
                    <a:close/>
                    <a:moveTo>
                      <a:pt x="1" y="1090259"/>
                    </a:moveTo>
                    <a:lnTo>
                      <a:pt x="65789" y="1090259"/>
                    </a:lnTo>
                    <a:lnTo>
                      <a:pt x="131577" y="1090259"/>
                    </a:lnTo>
                    <a:lnTo>
                      <a:pt x="131577" y="1623333"/>
                    </a:lnTo>
                    <a:cubicBezTo>
                      <a:pt x="131577" y="1995155"/>
                      <a:pt x="395321" y="2305377"/>
                      <a:pt x="745933" y="2377122"/>
                    </a:cubicBezTo>
                    <a:lnTo>
                      <a:pt x="900998" y="2392754"/>
                    </a:lnTo>
                    <a:lnTo>
                      <a:pt x="1056062" y="2377122"/>
                    </a:lnTo>
                    <a:cubicBezTo>
                      <a:pt x="1406674" y="2305377"/>
                      <a:pt x="1670418" y="1995155"/>
                      <a:pt x="1670418" y="1623333"/>
                    </a:cubicBezTo>
                    <a:lnTo>
                      <a:pt x="1670418" y="1090259"/>
                    </a:lnTo>
                    <a:lnTo>
                      <a:pt x="1801994" y="1090259"/>
                    </a:lnTo>
                    <a:lnTo>
                      <a:pt x="1801994" y="1623333"/>
                    </a:lnTo>
                    <a:cubicBezTo>
                      <a:pt x="1801994" y="2120940"/>
                      <a:pt x="1398604" y="2524330"/>
                      <a:pt x="900997" y="2524330"/>
                    </a:cubicBezTo>
                    <a:cubicBezTo>
                      <a:pt x="403390" y="2524330"/>
                      <a:pt x="0" y="2120940"/>
                      <a:pt x="0" y="1623333"/>
                    </a:cubicBezTo>
                    <a:cubicBezTo>
                      <a:pt x="0" y="1445642"/>
                      <a:pt x="1" y="1267950"/>
                      <a:pt x="1" y="1090259"/>
                    </a:cubicBezTo>
                    <a:close/>
                    <a:moveTo>
                      <a:pt x="903798" y="203993"/>
                    </a:moveTo>
                    <a:cubicBezTo>
                      <a:pt x="702967" y="203993"/>
                      <a:pt x="540162" y="366798"/>
                      <a:pt x="540162" y="567629"/>
                    </a:cubicBezTo>
                    <a:lnTo>
                      <a:pt x="540162" y="1671601"/>
                    </a:lnTo>
                    <a:cubicBezTo>
                      <a:pt x="540162" y="1872432"/>
                      <a:pt x="702967" y="2035237"/>
                      <a:pt x="903798" y="2035237"/>
                    </a:cubicBezTo>
                    <a:lnTo>
                      <a:pt x="903797" y="2035238"/>
                    </a:lnTo>
                    <a:cubicBezTo>
                      <a:pt x="1104628" y="2035238"/>
                      <a:pt x="1267433" y="1872433"/>
                      <a:pt x="1267433" y="1671602"/>
                    </a:cubicBezTo>
                    <a:cubicBezTo>
                      <a:pt x="1267433" y="1303611"/>
                      <a:pt x="1267434" y="935620"/>
                      <a:pt x="1267434" y="567629"/>
                    </a:cubicBezTo>
                    <a:cubicBezTo>
                      <a:pt x="1267434" y="366798"/>
                      <a:pt x="1104629" y="203993"/>
                      <a:pt x="903798" y="203993"/>
                    </a:cubicBezTo>
                    <a:close/>
                    <a:moveTo>
                      <a:pt x="895492" y="0"/>
                    </a:moveTo>
                    <a:cubicBezTo>
                      <a:pt x="1195771" y="0"/>
                      <a:pt x="1439195" y="243424"/>
                      <a:pt x="1439195" y="543703"/>
                    </a:cubicBezTo>
                    <a:lnTo>
                      <a:pt x="1439195" y="1670412"/>
                    </a:lnTo>
                    <a:cubicBezTo>
                      <a:pt x="1439195" y="1970691"/>
                      <a:pt x="1195771" y="2214115"/>
                      <a:pt x="895492" y="2214115"/>
                    </a:cubicBezTo>
                    <a:cubicBezTo>
                      <a:pt x="595213" y="2214115"/>
                      <a:pt x="351789" y="1970691"/>
                      <a:pt x="351789" y="1670412"/>
                    </a:cubicBezTo>
                    <a:lnTo>
                      <a:pt x="351789" y="1090259"/>
                    </a:lnTo>
                    <a:lnTo>
                      <a:pt x="351789" y="543703"/>
                    </a:lnTo>
                    <a:cubicBezTo>
                      <a:pt x="351789" y="243424"/>
                      <a:pt x="595213" y="0"/>
                      <a:pt x="895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2FBC1802-7303-4F2F-8F20-BBD565D41364}"/>
                </a:ext>
              </a:extLst>
            </p:cNvPr>
            <p:cNvGrpSpPr/>
            <p:nvPr/>
          </p:nvGrpSpPr>
          <p:grpSpPr>
            <a:xfrm>
              <a:off x="3835256" y="4160593"/>
              <a:ext cx="609514" cy="609514"/>
              <a:chOff x="4335170" y="2603826"/>
              <a:chExt cx="597617" cy="597617"/>
            </a:xfrm>
          </p:grpSpPr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61D69FB3-CCC9-44D7-B47C-19D8405A1C3B}"/>
                  </a:ext>
                </a:extLst>
              </p:cNvPr>
              <p:cNvSpPr/>
              <p:nvPr/>
            </p:nvSpPr>
            <p:spPr bwMode="auto">
              <a:xfrm>
                <a:off x="4335170" y="2603826"/>
                <a:ext cx="597617" cy="597617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A36F9841-C676-4024-AE6F-0230EFBFAD5E}"/>
                  </a:ext>
                </a:extLst>
              </p:cNvPr>
              <p:cNvSpPr/>
              <p:nvPr/>
            </p:nvSpPr>
            <p:spPr bwMode="auto">
              <a:xfrm>
                <a:off x="4465550" y="2819542"/>
                <a:ext cx="321269" cy="178344"/>
              </a:xfrm>
              <a:custGeom>
                <a:avLst/>
                <a:gdLst>
                  <a:gd name="connsiteX0" fmla="*/ 54923 w 2064510"/>
                  <a:gd name="connsiteY0" fmla="*/ 52330 h 1041869"/>
                  <a:gd name="connsiteX1" fmla="*/ 109846 w 2064510"/>
                  <a:gd name="connsiteY1" fmla="*/ 107253 h 1041869"/>
                  <a:gd name="connsiteX2" fmla="*/ 109846 w 2064510"/>
                  <a:gd name="connsiteY2" fmla="*/ 386382 h 1041869"/>
                  <a:gd name="connsiteX3" fmla="*/ 54923 w 2064510"/>
                  <a:gd name="connsiteY3" fmla="*/ 441305 h 1041869"/>
                  <a:gd name="connsiteX4" fmla="*/ 0 w 2064510"/>
                  <a:gd name="connsiteY4" fmla="*/ 386382 h 1041869"/>
                  <a:gd name="connsiteX5" fmla="*/ 0 w 2064510"/>
                  <a:gd name="connsiteY5" fmla="*/ 107253 h 1041869"/>
                  <a:gd name="connsiteX6" fmla="*/ 54923 w 2064510"/>
                  <a:gd name="connsiteY6" fmla="*/ 52330 h 1041869"/>
                  <a:gd name="connsiteX7" fmla="*/ 275351 w 2064510"/>
                  <a:gd name="connsiteY7" fmla="*/ 0 h 1041869"/>
                  <a:gd name="connsiteX8" fmla="*/ 1548092 w 2064510"/>
                  <a:gd name="connsiteY8" fmla="*/ 0 h 1041869"/>
                  <a:gd name="connsiteX9" fmla="*/ 1632098 w 2064510"/>
                  <a:gd name="connsiteY9" fmla="*/ 84006 h 1041869"/>
                  <a:gd name="connsiteX10" fmla="*/ 1632098 w 2064510"/>
                  <a:gd name="connsiteY10" fmla="*/ 189999 h 1041869"/>
                  <a:gd name="connsiteX11" fmla="*/ 1769458 w 2064510"/>
                  <a:gd name="connsiteY11" fmla="*/ 189999 h 1041869"/>
                  <a:gd name="connsiteX12" fmla="*/ 2064510 w 2064510"/>
                  <a:gd name="connsiteY12" fmla="*/ 48398 h 1041869"/>
                  <a:gd name="connsiteX13" fmla="*/ 2064510 w 2064510"/>
                  <a:gd name="connsiteY13" fmla="*/ 900045 h 1041869"/>
                  <a:gd name="connsiteX14" fmla="*/ 1722586 w 2064510"/>
                  <a:gd name="connsiteY14" fmla="*/ 735949 h 1041869"/>
                  <a:gd name="connsiteX15" fmla="*/ 1632098 w 2064510"/>
                  <a:gd name="connsiteY15" fmla="*/ 735949 h 1041869"/>
                  <a:gd name="connsiteX16" fmla="*/ 1632098 w 2064510"/>
                  <a:gd name="connsiteY16" fmla="*/ 957863 h 1041869"/>
                  <a:gd name="connsiteX17" fmla="*/ 1548092 w 2064510"/>
                  <a:gd name="connsiteY17" fmla="*/ 1041869 h 1041869"/>
                  <a:gd name="connsiteX18" fmla="*/ 275351 w 2064510"/>
                  <a:gd name="connsiteY18" fmla="*/ 1041869 h 1041869"/>
                  <a:gd name="connsiteX19" fmla="*/ 191345 w 2064510"/>
                  <a:gd name="connsiteY19" fmla="*/ 957863 h 1041869"/>
                  <a:gd name="connsiteX20" fmla="*/ 191345 w 2064510"/>
                  <a:gd name="connsiteY20" fmla="*/ 84006 h 1041869"/>
                  <a:gd name="connsiteX21" fmla="*/ 275351 w 2064510"/>
                  <a:gd name="connsiteY21" fmla="*/ 0 h 104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64510" h="1041869">
                    <a:moveTo>
                      <a:pt x="54923" y="52330"/>
                    </a:moveTo>
                    <a:cubicBezTo>
                      <a:pt x="85256" y="52330"/>
                      <a:pt x="109846" y="76920"/>
                      <a:pt x="109846" y="107253"/>
                    </a:cubicBezTo>
                    <a:lnTo>
                      <a:pt x="109846" y="386382"/>
                    </a:lnTo>
                    <a:cubicBezTo>
                      <a:pt x="109846" y="416715"/>
                      <a:pt x="85256" y="441305"/>
                      <a:pt x="54923" y="441305"/>
                    </a:cubicBezTo>
                    <a:cubicBezTo>
                      <a:pt x="24590" y="441305"/>
                      <a:pt x="0" y="416715"/>
                      <a:pt x="0" y="386382"/>
                    </a:cubicBezTo>
                    <a:lnTo>
                      <a:pt x="0" y="107253"/>
                    </a:lnTo>
                    <a:cubicBezTo>
                      <a:pt x="0" y="76920"/>
                      <a:pt x="24590" y="52330"/>
                      <a:pt x="54923" y="52330"/>
                    </a:cubicBezTo>
                    <a:close/>
                    <a:moveTo>
                      <a:pt x="275351" y="0"/>
                    </a:moveTo>
                    <a:lnTo>
                      <a:pt x="1548092" y="0"/>
                    </a:lnTo>
                    <a:cubicBezTo>
                      <a:pt x="1594487" y="0"/>
                      <a:pt x="1632098" y="37611"/>
                      <a:pt x="1632098" y="84006"/>
                    </a:cubicBezTo>
                    <a:lnTo>
                      <a:pt x="1632098" y="189999"/>
                    </a:lnTo>
                    <a:lnTo>
                      <a:pt x="1769458" y="189999"/>
                    </a:lnTo>
                    <a:lnTo>
                      <a:pt x="2064510" y="48398"/>
                    </a:lnTo>
                    <a:lnTo>
                      <a:pt x="2064510" y="900045"/>
                    </a:lnTo>
                    <a:lnTo>
                      <a:pt x="1722586" y="735949"/>
                    </a:lnTo>
                    <a:lnTo>
                      <a:pt x="1632098" y="735949"/>
                    </a:lnTo>
                    <a:lnTo>
                      <a:pt x="1632098" y="957863"/>
                    </a:lnTo>
                    <a:cubicBezTo>
                      <a:pt x="1632098" y="1004258"/>
                      <a:pt x="1594487" y="1041869"/>
                      <a:pt x="1548092" y="1041869"/>
                    </a:cubicBezTo>
                    <a:lnTo>
                      <a:pt x="275351" y="1041869"/>
                    </a:lnTo>
                    <a:cubicBezTo>
                      <a:pt x="228956" y="1041869"/>
                      <a:pt x="191345" y="1004258"/>
                      <a:pt x="191345" y="957863"/>
                    </a:cubicBezTo>
                    <a:lnTo>
                      <a:pt x="191345" y="84006"/>
                    </a:lnTo>
                    <a:cubicBezTo>
                      <a:pt x="191345" y="37611"/>
                      <a:pt x="228956" y="0"/>
                      <a:pt x="275351" y="0"/>
                    </a:cubicBezTo>
                    <a:close/>
                  </a:path>
                </a:pathLst>
              </a:custGeom>
              <a:noFill/>
              <a:ln w="317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8D2A4B5-BCC4-42B2-ABCE-5A85C3720703}"/>
                </a:ext>
              </a:extLst>
            </p:cNvPr>
            <p:cNvGrpSpPr/>
            <p:nvPr/>
          </p:nvGrpSpPr>
          <p:grpSpPr>
            <a:xfrm>
              <a:off x="10622375" y="3686907"/>
              <a:ext cx="616897" cy="616897"/>
              <a:chOff x="5995935" y="2003316"/>
              <a:chExt cx="731876" cy="731876"/>
            </a:xfrm>
          </p:grpSpPr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A77967BD-CC19-4395-A437-F6C92B66DF60}"/>
                  </a:ext>
                </a:extLst>
              </p:cNvPr>
              <p:cNvSpPr/>
              <p:nvPr/>
            </p:nvSpPr>
            <p:spPr>
              <a:xfrm rot="5400000">
                <a:off x="5995935" y="2003316"/>
                <a:ext cx="731876" cy="73187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1" name="Freeform 160">
                <a:extLst>
                  <a:ext uri="{FF2B5EF4-FFF2-40B4-BE49-F238E27FC236}">
                    <a16:creationId xmlns:a16="http://schemas.microsoft.com/office/drawing/2014/main" id="{1A7360DC-1555-43F9-AABB-E499FC2A1B67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176662" y="2194916"/>
                <a:ext cx="370423" cy="370373"/>
              </a:xfrm>
              <a:custGeom>
                <a:avLst/>
                <a:gdLst>
                  <a:gd name="connsiteX0" fmla="*/ 2846107 w 2846107"/>
                  <a:gd name="connsiteY0" fmla="*/ 1526447 h 2845712"/>
                  <a:gd name="connsiteX1" fmla="*/ 2844123 w 2846107"/>
                  <a:gd name="connsiteY1" fmla="*/ 1565744 h 2845712"/>
                  <a:gd name="connsiteX2" fmla="*/ 1425742 w 2846107"/>
                  <a:gd name="connsiteY2" fmla="*/ 2845712 h 2845712"/>
                  <a:gd name="connsiteX3" fmla="*/ 1138405 w 2846107"/>
                  <a:gd name="connsiteY3" fmla="*/ 2816746 h 2845712"/>
                  <a:gd name="connsiteX4" fmla="*/ 1045028 w 2846107"/>
                  <a:gd name="connsiteY4" fmla="*/ 2792736 h 2845712"/>
                  <a:gd name="connsiteX5" fmla="*/ 1505920 w 2846107"/>
                  <a:gd name="connsiteY5" fmla="*/ 1526448 h 2845712"/>
                  <a:gd name="connsiteX6" fmla="*/ 1540042 w 2846107"/>
                  <a:gd name="connsiteY6" fmla="*/ 1526449 h 2845712"/>
                  <a:gd name="connsiteX7" fmla="*/ 1540042 w 2846107"/>
                  <a:gd name="connsiteY7" fmla="*/ 1526448 h 2845712"/>
                  <a:gd name="connsiteX8" fmla="*/ 1311441 w 2846107"/>
                  <a:gd name="connsiteY8" fmla="*/ 0 h 2845712"/>
                  <a:gd name="connsiteX9" fmla="*/ 1311442 w 2846107"/>
                  <a:gd name="connsiteY9" fmla="*/ 1297847 h 2845712"/>
                  <a:gd name="connsiteX10" fmla="*/ 1311442 w 2846107"/>
                  <a:gd name="connsiteY10" fmla="*/ 1392388 h 2845712"/>
                  <a:gd name="connsiteX11" fmla="*/ 830345 w 2846107"/>
                  <a:gd name="connsiteY11" fmla="*/ 2714192 h 2845712"/>
                  <a:gd name="connsiteX12" fmla="*/ 746149 w 2846107"/>
                  <a:gd name="connsiteY12" fmla="*/ 2673633 h 2845712"/>
                  <a:gd name="connsiteX13" fmla="*/ 0 w 2846107"/>
                  <a:gd name="connsiteY13" fmla="*/ 1419970 h 2845712"/>
                  <a:gd name="connsiteX14" fmla="*/ 1279968 w 2846107"/>
                  <a:gd name="connsiteY14" fmla="*/ 1589 h 2845712"/>
                  <a:gd name="connsiteX15" fmla="*/ 1540042 w 2846107"/>
                  <a:gd name="connsiteY15" fmla="*/ 0 h 2845712"/>
                  <a:gd name="connsiteX16" fmla="*/ 1571516 w 2846107"/>
                  <a:gd name="connsiteY16" fmla="*/ 1589 h 2845712"/>
                  <a:gd name="connsiteX17" fmla="*/ 2844123 w 2846107"/>
                  <a:gd name="connsiteY17" fmla="*/ 1274196 h 2845712"/>
                  <a:gd name="connsiteX18" fmla="*/ 2845317 w 2846107"/>
                  <a:gd name="connsiteY18" fmla="*/ 1297848 h 2845712"/>
                  <a:gd name="connsiteX19" fmla="*/ 1540042 w 2846107"/>
                  <a:gd name="connsiteY19" fmla="*/ 1297847 h 284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46107" h="2845712">
                    <a:moveTo>
                      <a:pt x="2846107" y="1526447"/>
                    </a:moveTo>
                    <a:lnTo>
                      <a:pt x="2844123" y="1565744"/>
                    </a:lnTo>
                    <a:cubicBezTo>
                      <a:pt x="2771111" y="2284684"/>
                      <a:pt x="2163945" y="2845712"/>
                      <a:pt x="1425742" y="2845712"/>
                    </a:cubicBezTo>
                    <a:cubicBezTo>
                      <a:pt x="1327315" y="2845712"/>
                      <a:pt x="1231218" y="2835738"/>
                      <a:pt x="1138405" y="2816746"/>
                    </a:cubicBezTo>
                    <a:lnTo>
                      <a:pt x="1045028" y="2792736"/>
                    </a:lnTo>
                    <a:lnTo>
                      <a:pt x="1505920" y="1526448"/>
                    </a:lnTo>
                    <a:lnTo>
                      <a:pt x="1540042" y="1526449"/>
                    </a:lnTo>
                    <a:lnTo>
                      <a:pt x="1540042" y="1526448"/>
                    </a:lnTo>
                    <a:close/>
                    <a:moveTo>
                      <a:pt x="1311441" y="0"/>
                    </a:moveTo>
                    <a:lnTo>
                      <a:pt x="1311442" y="1297847"/>
                    </a:lnTo>
                    <a:lnTo>
                      <a:pt x="1311442" y="1392388"/>
                    </a:lnTo>
                    <a:lnTo>
                      <a:pt x="830345" y="2714192"/>
                    </a:lnTo>
                    <a:lnTo>
                      <a:pt x="746149" y="2673633"/>
                    </a:lnTo>
                    <a:cubicBezTo>
                      <a:pt x="301709" y="2432199"/>
                      <a:pt x="0" y="1961319"/>
                      <a:pt x="0" y="1419970"/>
                    </a:cubicBezTo>
                    <a:cubicBezTo>
                      <a:pt x="0" y="681768"/>
                      <a:pt x="561029" y="74601"/>
                      <a:pt x="1279968" y="1589"/>
                    </a:cubicBezTo>
                    <a:close/>
                    <a:moveTo>
                      <a:pt x="1540042" y="0"/>
                    </a:moveTo>
                    <a:lnTo>
                      <a:pt x="1571516" y="1589"/>
                    </a:lnTo>
                    <a:cubicBezTo>
                      <a:pt x="2242526" y="69734"/>
                      <a:pt x="2775978" y="603186"/>
                      <a:pt x="2844123" y="1274196"/>
                    </a:cubicBezTo>
                    <a:lnTo>
                      <a:pt x="2845317" y="1297848"/>
                    </a:lnTo>
                    <a:lnTo>
                      <a:pt x="1540042" y="1297847"/>
                    </a:lnTo>
                    <a:close/>
                  </a:path>
                </a:pathLst>
              </a:custGeom>
              <a:noFill/>
              <a:ln w="317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5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AC96E586-7BE8-43CE-AF44-D07414ECDBF9}"/>
                </a:ext>
              </a:extLst>
            </p:cNvPr>
            <p:cNvGrpSpPr/>
            <p:nvPr/>
          </p:nvGrpSpPr>
          <p:grpSpPr>
            <a:xfrm>
              <a:off x="2547216" y="1694860"/>
              <a:ext cx="563747" cy="563747"/>
              <a:chOff x="3763577" y="3319413"/>
              <a:chExt cx="731876" cy="731876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BDD93B58-8C71-4835-9ACD-3F4C0048F337}"/>
                  </a:ext>
                </a:extLst>
              </p:cNvPr>
              <p:cNvSpPr/>
              <p:nvPr/>
            </p:nvSpPr>
            <p:spPr>
              <a:xfrm rot="5400000">
                <a:off x="3763577" y="3319413"/>
                <a:ext cx="731876" cy="73187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9" name="Freeform 40">
                <a:extLst>
                  <a:ext uri="{FF2B5EF4-FFF2-40B4-BE49-F238E27FC236}">
                    <a16:creationId xmlns:a16="http://schemas.microsoft.com/office/drawing/2014/main" id="{4C67435F-36B2-4A80-AA0C-0F14FFE1090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997680" y="3494923"/>
                <a:ext cx="263671" cy="380856"/>
              </a:xfrm>
              <a:custGeom>
                <a:avLst/>
                <a:gdLst>
                  <a:gd name="T0" fmla="*/ 76 w 152"/>
                  <a:gd name="T1" fmla="*/ 0 h 221"/>
                  <a:gd name="T2" fmla="*/ 96 w 152"/>
                  <a:gd name="T3" fmla="*/ 2 h 221"/>
                  <a:gd name="T4" fmla="*/ 115 w 152"/>
                  <a:gd name="T5" fmla="*/ 10 h 221"/>
                  <a:gd name="T6" fmla="*/ 130 w 152"/>
                  <a:gd name="T7" fmla="*/ 22 h 221"/>
                  <a:gd name="T8" fmla="*/ 142 w 152"/>
                  <a:gd name="T9" fmla="*/ 37 h 221"/>
                  <a:gd name="T10" fmla="*/ 150 w 152"/>
                  <a:gd name="T11" fmla="*/ 56 h 221"/>
                  <a:gd name="T12" fmla="*/ 152 w 152"/>
                  <a:gd name="T13" fmla="*/ 76 h 221"/>
                  <a:gd name="T14" fmla="*/ 146 w 152"/>
                  <a:gd name="T15" fmla="*/ 105 h 221"/>
                  <a:gd name="T16" fmla="*/ 129 w 152"/>
                  <a:gd name="T17" fmla="*/ 129 h 221"/>
                  <a:gd name="T18" fmla="*/ 115 w 152"/>
                  <a:gd name="T19" fmla="*/ 149 h 221"/>
                  <a:gd name="T20" fmla="*/ 111 w 152"/>
                  <a:gd name="T21" fmla="*/ 173 h 221"/>
                  <a:gd name="T22" fmla="*/ 111 w 152"/>
                  <a:gd name="T23" fmla="*/ 200 h 221"/>
                  <a:gd name="T24" fmla="*/ 109 w 152"/>
                  <a:gd name="T25" fmla="*/ 209 h 221"/>
                  <a:gd name="T26" fmla="*/ 105 w 152"/>
                  <a:gd name="T27" fmla="*/ 215 h 221"/>
                  <a:gd name="T28" fmla="*/ 98 w 152"/>
                  <a:gd name="T29" fmla="*/ 220 h 221"/>
                  <a:gd name="T30" fmla="*/ 90 w 152"/>
                  <a:gd name="T31" fmla="*/ 221 h 221"/>
                  <a:gd name="T32" fmla="*/ 62 w 152"/>
                  <a:gd name="T33" fmla="*/ 221 h 221"/>
                  <a:gd name="T34" fmla="*/ 54 w 152"/>
                  <a:gd name="T35" fmla="*/ 220 h 221"/>
                  <a:gd name="T36" fmla="*/ 48 w 152"/>
                  <a:gd name="T37" fmla="*/ 215 h 221"/>
                  <a:gd name="T38" fmla="*/ 43 w 152"/>
                  <a:gd name="T39" fmla="*/ 209 h 221"/>
                  <a:gd name="T40" fmla="*/ 41 w 152"/>
                  <a:gd name="T41" fmla="*/ 200 h 221"/>
                  <a:gd name="T42" fmla="*/ 41 w 152"/>
                  <a:gd name="T43" fmla="*/ 173 h 221"/>
                  <a:gd name="T44" fmla="*/ 37 w 152"/>
                  <a:gd name="T45" fmla="*/ 149 h 221"/>
                  <a:gd name="T46" fmla="*/ 23 w 152"/>
                  <a:gd name="T47" fmla="*/ 129 h 221"/>
                  <a:gd name="T48" fmla="*/ 6 w 152"/>
                  <a:gd name="T49" fmla="*/ 105 h 221"/>
                  <a:gd name="T50" fmla="*/ 0 w 152"/>
                  <a:gd name="T51" fmla="*/ 76 h 221"/>
                  <a:gd name="T52" fmla="*/ 3 w 152"/>
                  <a:gd name="T53" fmla="*/ 56 h 221"/>
                  <a:gd name="T54" fmla="*/ 10 w 152"/>
                  <a:gd name="T55" fmla="*/ 37 h 221"/>
                  <a:gd name="T56" fmla="*/ 22 w 152"/>
                  <a:gd name="T57" fmla="*/ 22 h 221"/>
                  <a:gd name="T58" fmla="*/ 38 w 152"/>
                  <a:gd name="T59" fmla="*/ 10 h 221"/>
                  <a:gd name="T60" fmla="*/ 56 w 152"/>
                  <a:gd name="T61" fmla="*/ 2 h 221"/>
                  <a:gd name="T62" fmla="*/ 76 w 152"/>
                  <a:gd name="T63" fmla="*/ 0 h 221"/>
                  <a:gd name="T64" fmla="*/ 90 w 152"/>
                  <a:gd name="T65" fmla="*/ 207 h 221"/>
                  <a:gd name="T66" fmla="*/ 95 w 152"/>
                  <a:gd name="T67" fmla="*/ 205 h 221"/>
                  <a:gd name="T68" fmla="*/ 97 w 152"/>
                  <a:gd name="T69" fmla="*/ 200 h 221"/>
                  <a:gd name="T70" fmla="*/ 97 w 152"/>
                  <a:gd name="T71" fmla="*/ 180 h 221"/>
                  <a:gd name="T72" fmla="*/ 55 w 152"/>
                  <a:gd name="T73" fmla="*/ 180 h 221"/>
                  <a:gd name="T74" fmla="*/ 55 w 152"/>
                  <a:gd name="T75" fmla="*/ 200 h 221"/>
                  <a:gd name="T76" fmla="*/ 57 w 152"/>
                  <a:gd name="T77" fmla="*/ 205 h 221"/>
                  <a:gd name="T78" fmla="*/ 62 w 152"/>
                  <a:gd name="T79" fmla="*/ 207 h 221"/>
                  <a:gd name="T80" fmla="*/ 90 w 152"/>
                  <a:gd name="T81" fmla="*/ 207 h 221"/>
                  <a:gd name="T82" fmla="*/ 97 w 152"/>
                  <a:gd name="T83" fmla="*/ 166 h 221"/>
                  <a:gd name="T84" fmla="*/ 104 w 152"/>
                  <a:gd name="T85" fmla="*/ 140 h 221"/>
                  <a:gd name="T86" fmla="*/ 120 w 152"/>
                  <a:gd name="T87" fmla="*/ 119 h 221"/>
                  <a:gd name="T88" fmla="*/ 134 w 152"/>
                  <a:gd name="T89" fmla="*/ 99 h 221"/>
                  <a:gd name="T90" fmla="*/ 138 w 152"/>
                  <a:gd name="T91" fmla="*/ 76 h 221"/>
                  <a:gd name="T92" fmla="*/ 133 w 152"/>
                  <a:gd name="T93" fmla="*/ 52 h 221"/>
                  <a:gd name="T94" fmla="*/ 120 w 152"/>
                  <a:gd name="T95" fmla="*/ 32 h 221"/>
                  <a:gd name="T96" fmla="*/ 100 w 152"/>
                  <a:gd name="T97" fmla="*/ 18 h 221"/>
                  <a:gd name="T98" fmla="*/ 76 w 152"/>
                  <a:gd name="T99" fmla="*/ 13 h 221"/>
                  <a:gd name="T100" fmla="*/ 52 w 152"/>
                  <a:gd name="T101" fmla="*/ 18 h 221"/>
                  <a:gd name="T102" fmla="*/ 32 w 152"/>
                  <a:gd name="T103" fmla="*/ 32 h 221"/>
                  <a:gd name="T104" fmla="*/ 19 w 152"/>
                  <a:gd name="T105" fmla="*/ 52 h 221"/>
                  <a:gd name="T106" fmla="*/ 14 w 152"/>
                  <a:gd name="T107" fmla="*/ 76 h 221"/>
                  <a:gd name="T108" fmla="*/ 19 w 152"/>
                  <a:gd name="T109" fmla="*/ 99 h 221"/>
                  <a:gd name="T110" fmla="*/ 32 w 152"/>
                  <a:gd name="T111" fmla="*/ 119 h 221"/>
                  <a:gd name="T112" fmla="*/ 48 w 152"/>
                  <a:gd name="T113" fmla="*/ 140 h 221"/>
                  <a:gd name="T114" fmla="*/ 55 w 152"/>
                  <a:gd name="T115" fmla="*/ 166 h 221"/>
                  <a:gd name="T116" fmla="*/ 97 w 152"/>
                  <a:gd name="T117" fmla="*/ 16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221">
                    <a:moveTo>
                      <a:pt x="76" y="0"/>
                    </a:moveTo>
                    <a:cubicBezTo>
                      <a:pt x="83" y="0"/>
                      <a:pt x="90" y="1"/>
                      <a:pt x="96" y="2"/>
                    </a:cubicBezTo>
                    <a:cubicBezTo>
                      <a:pt x="103" y="4"/>
                      <a:pt x="109" y="7"/>
                      <a:pt x="115" y="10"/>
                    </a:cubicBezTo>
                    <a:cubicBezTo>
                      <a:pt x="120" y="13"/>
                      <a:pt x="125" y="17"/>
                      <a:pt x="130" y="22"/>
                    </a:cubicBezTo>
                    <a:cubicBezTo>
                      <a:pt x="135" y="27"/>
                      <a:pt x="139" y="32"/>
                      <a:pt x="142" y="37"/>
                    </a:cubicBezTo>
                    <a:cubicBezTo>
                      <a:pt x="145" y="43"/>
                      <a:pt x="148" y="49"/>
                      <a:pt x="150" y="56"/>
                    </a:cubicBezTo>
                    <a:cubicBezTo>
                      <a:pt x="151" y="62"/>
                      <a:pt x="152" y="69"/>
                      <a:pt x="152" y="76"/>
                    </a:cubicBezTo>
                    <a:cubicBezTo>
                      <a:pt x="152" y="86"/>
                      <a:pt x="150" y="96"/>
                      <a:pt x="146" y="105"/>
                    </a:cubicBezTo>
                    <a:cubicBezTo>
                      <a:pt x="142" y="114"/>
                      <a:pt x="137" y="122"/>
                      <a:pt x="129" y="129"/>
                    </a:cubicBezTo>
                    <a:cubicBezTo>
                      <a:pt x="123" y="135"/>
                      <a:pt x="119" y="142"/>
                      <a:pt x="115" y="149"/>
                    </a:cubicBezTo>
                    <a:cubicBezTo>
                      <a:pt x="112" y="156"/>
                      <a:pt x="111" y="164"/>
                      <a:pt x="111" y="173"/>
                    </a:cubicBezTo>
                    <a:cubicBezTo>
                      <a:pt x="111" y="200"/>
                      <a:pt x="111" y="200"/>
                      <a:pt x="111" y="200"/>
                    </a:cubicBezTo>
                    <a:cubicBezTo>
                      <a:pt x="111" y="203"/>
                      <a:pt x="110" y="206"/>
                      <a:pt x="109" y="209"/>
                    </a:cubicBezTo>
                    <a:cubicBezTo>
                      <a:pt x="108" y="211"/>
                      <a:pt x="106" y="213"/>
                      <a:pt x="105" y="215"/>
                    </a:cubicBezTo>
                    <a:cubicBezTo>
                      <a:pt x="103" y="217"/>
                      <a:pt x="101" y="218"/>
                      <a:pt x="98" y="220"/>
                    </a:cubicBezTo>
                    <a:cubicBezTo>
                      <a:pt x="95" y="221"/>
                      <a:pt x="93" y="221"/>
                      <a:pt x="9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59" y="221"/>
                      <a:pt x="57" y="221"/>
                      <a:pt x="54" y="220"/>
                    </a:cubicBezTo>
                    <a:cubicBezTo>
                      <a:pt x="52" y="218"/>
                      <a:pt x="49" y="217"/>
                      <a:pt x="48" y="215"/>
                    </a:cubicBezTo>
                    <a:cubicBezTo>
                      <a:pt x="46" y="213"/>
                      <a:pt x="44" y="211"/>
                      <a:pt x="43" y="209"/>
                    </a:cubicBezTo>
                    <a:cubicBezTo>
                      <a:pt x="42" y="206"/>
                      <a:pt x="41" y="203"/>
                      <a:pt x="41" y="200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1" y="164"/>
                      <a:pt x="40" y="156"/>
                      <a:pt x="37" y="149"/>
                    </a:cubicBezTo>
                    <a:cubicBezTo>
                      <a:pt x="33" y="142"/>
                      <a:pt x="29" y="135"/>
                      <a:pt x="23" y="129"/>
                    </a:cubicBezTo>
                    <a:cubicBezTo>
                      <a:pt x="15" y="122"/>
                      <a:pt x="10" y="114"/>
                      <a:pt x="6" y="105"/>
                    </a:cubicBezTo>
                    <a:cubicBezTo>
                      <a:pt x="2" y="96"/>
                      <a:pt x="0" y="86"/>
                      <a:pt x="0" y="76"/>
                    </a:cubicBezTo>
                    <a:cubicBezTo>
                      <a:pt x="0" y="69"/>
                      <a:pt x="1" y="62"/>
                      <a:pt x="3" y="56"/>
                    </a:cubicBezTo>
                    <a:cubicBezTo>
                      <a:pt x="4" y="49"/>
                      <a:pt x="7" y="43"/>
                      <a:pt x="10" y="37"/>
                    </a:cubicBezTo>
                    <a:cubicBezTo>
                      <a:pt x="14" y="32"/>
                      <a:pt x="18" y="27"/>
                      <a:pt x="22" y="22"/>
                    </a:cubicBezTo>
                    <a:cubicBezTo>
                      <a:pt x="27" y="17"/>
                      <a:pt x="32" y="13"/>
                      <a:pt x="38" y="10"/>
                    </a:cubicBezTo>
                    <a:cubicBezTo>
                      <a:pt x="43" y="7"/>
                      <a:pt x="49" y="4"/>
                      <a:pt x="56" y="2"/>
                    </a:cubicBezTo>
                    <a:cubicBezTo>
                      <a:pt x="62" y="1"/>
                      <a:pt x="69" y="0"/>
                      <a:pt x="76" y="0"/>
                    </a:cubicBezTo>
                    <a:close/>
                    <a:moveTo>
                      <a:pt x="90" y="207"/>
                    </a:moveTo>
                    <a:cubicBezTo>
                      <a:pt x="92" y="207"/>
                      <a:pt x="93" y="207"/>
                      <a:pt x="95" y="205"/>
                    </a:cubicBezTo>
                    <a:cubicBezTo>
                      <a:pt x="96" y="204"/>
                      <a:pt x="97" y="202"/>
                      <a:pt x="97" y="200"/>
                    </a:cubicBezTo>
                    <a:cubicBezTo>
                      <a:pt x="97" y="180"/>
                      <a:pt x="97" y="180"/>
                      <a:pt x="97" y="180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5" y="202"/>
                      <a:pt x="56" y="204"/>
                      <a:pt x="57" y="205"/>
                    </a:cubicBezTo>
                    <a:cubicBezTo>
                      <a:pt x="59" y="207"/>
                      <a:pt x="60" y="207"/>
                      <a:pt x="62" y="207"/>
                    </a:cubicBezTo>
                    <a:cubicBezTo>
                      <a:pt x="90" y="207"/>
                      <a:pt x="90" y="207"/>
                      <a:pt x="90" y="207"/>
                    </a:cubicBezTo>
                    <a:close/>
                    <a:moveTo>
                      <a:pt x="97" y="166"/>
                    </a:moveTo>
                    <a:cubicBezTo>
                      <a:pt x="98" y="156"/>
                      <a:pt x="100" y="148"/>
                      <a:pt x="104" y="140"/>
                    </a:cubicBezTo>
                    <a:cubicBezTo>
                      <a:pt x="108" y="133"/>
                      <a:pt x="113" y="126"/>
                      <a:pt x="120" y="119"/>
                    </a:cubicBezTo>
                    <a:cubicBezTo>
                      <a:pt x="126" y="113"/>
                      <a:pt x="130" y="107"/>
                      <a:pt x="134" y="99"/>
                    </a:cubicBezTo>
                    <a:cubicBezTo>
                      <a:pt x="137" y="92"/>
                      <a:pt x="138" y="84"/>
                      <a:pt x="138" y="76"/>
                    </a:cubicBezTo>
                    <a:cubicBezTo>
                      <a:pt x="138" y="67"/>
                      <a:pt x="137" y="59"/>
                      <a:pt x="133" y="52"/>
                    </a:cubicBezTo>
                    <a:cubicBezTo>
                      <a:pt x="130" y="44"/>
                      <a:pt x="126" y="37"/>
                      <a:pt x="120" y="32"/>
                    </a:cubicBezTo>
                    <a:cubicBezTo>
                      <a:pt x="114" y="26"/>
                      <a:pt x="108" y="22"/>
                      <a:pt x="100" y="18"/>
                    </a:cubicBezTo>
                    <a:cubicBezTo>
                      <a:pt x="93" y="15"/>
                      <a:pt x="85" y="13"/>
                      <a:pt x="76" y="13"/>
                    </a:cubicBezTo>
                    <a:cubicBezTo>
                      <a:pt x="67" y="13"/>
                      <a:pt x="59" y="15"/>
                      <a:pt x="52" y="18"/>
                    </a:cubicBezTo>
                    <a:cubicBezTo>
                      <a:pt x="44" y="22"/>
                      <a:pt x="38" y="26"/>
                      <a:pt x="32" y="32"/>
                    </a:cubicBezTo>
                    <a:cubicBezTo>
                      <a:pt x="26" y="37"/>
                      <a:pt x="22" y="44"/>
                      <a:pt x="19" y="52"/>
                    </a:cubicBezTo>
                    <a:cubicBezTo>
                      <a:pt x="15" y="59"/>
                      <a:pt x="14" y="67"/>
                      <a:pt x="14" y="76"/>
                    </a:cubicBezTo>
                    <a:cubicBezTo>
                      <a:pt x="14" y="84"/>
                      <a:pt x="15" y="92"/>
                      <a:pt x="19" y="99"/>
                    </a:cubicBezTo>
                    <a:cubicBezTo>
                      <a:pt x="22" y="107"/>
                      <a:pt x="26" y="113"/>
                      <a:pt x="32" y="119"/>
                    </a:cubicBezTo>
                    <a:cubicBezTo>
                      <a:pt x="39" y="126"/>
                      <a:pt x="44" y="133"/>
                      <a:pt x="48" y="140"/>
                    </a:cubicBezTo>
                    <a:cubicBezTo>
                      <a:pt x="52" y="148"/>
                      <a:pt x="54" y="156"/>
                      <a:pt x="55" y="166"/>
                    </a:cubicBezTo>
                    <a:cubicBezTo>
                      <a:pt x="97" y="166"/>
                      <a:pt x="97" y="166"/>
                      <a:pt x="97" y="1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3194" tIns="46599" rIns="93194" bIns="46599" numCol="1" anchor="t" anchorCtr="0" compatLnSpc="1">
                <a:prstTxWarp prst="textNoShape">
                  <a:avLst/>
                </a:prstTxWarp>
              </a:bodyPr>
              <a:lstStyle/>
              <a:p>
                <a:pPr defTabSz="932055">
                  <a:defRPr/>
                </a:pPr>
                <a:endParaRPr lang="en-US" sz="400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E5133D27-D52C-418F-8420-392A87C48A2E}"/>
                </a:ext>
              </a:extLst>
            </p:cNvPr>
            <p:cNvGrpSpPr/>
            <p:nvPr/>
          </p:nvGrpSpPr>
          <p:grpSpPr>
            <a:xfrm>
              <a:off x="7328654" y="4229015"/>
              <a:ext cx="616897" cy="616897"/>
              <a:chOff x="10675086" y="4644351"/>
              <a:chExt cx="731876" cy="731876"/>
            </a:xfrm>
            <a:solidFill>
              <a:schemeClr val="accent4"/>
            </a:solidFill>
          </p:grpSpPr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EBFECE2A-B4BC-4EF3-91BE-FD73956DBCFD}"/>
                  </a:ext>
                </a:extLst>
              </p:cNvPr>
              <p:cNvSpPr/>
              <p:nvPr/>
            </p:nvSpPr>
            <p:spPr>
              <a:xfrm rot="5400000">
                <a:off x="10675086" y="4644351"/>
                <a:ext cx="731876" cy="73187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7" name="Freeform 158">
                <a:extLst>
                  <a:ext uri="{FF2B5EF4-FFF2-40B4-BE49-F238E27FC236}">
                    <a16:creationId xmlns:a16="http://schemas.microsoft.com/office/drawing/2014/main" id="{D46FEB0E-FB87-4E67-A01F-E07E0BA47077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10887651" y="4862654"/>
                <a:ext cx="306747" cy="295270"/>
              </a:xfrm>
              <a:custGeom>
                <a:avLst/>
                <a:gdLst>
                  <a:gd name="connsiteX0" fmla="*/ 439462 w 612464"/>
                  <a:gd name="connsiteY0" fmla="*/ 297781 h 589547"/>
                  <a:gd name="connsiteX1" fmla="*/ 612464 w 612464"/>
                  <a:gd name="connsiteY1" fmla="*/ 297781 h 589547"/>
                  <a:gd name="connsiteX2" fmla="*/ 612464 w 612464"/>
                  <a:gd name="connsiteY2" fmla="*/ 589544 h 589547"/>
                  <a:gd name="connsiteX3" fmla="*/ 439462 w 612464"/>
                  <a:gd name="connsiteY3" fmla="*/ 589544 h 589547"/>
                  <a:gd name="connsiteX4" fmla="*/ 0 w 612464"/>
                  <a:gd name="connsiteY4" fmla="*/ 138826 h 589547"/>
                  <a:gd name="connsiteX5" fmla="*/ 173002 w 612464"/>
                  <a:gd name="connsiteY5" fmla="*/ 138826 h 589547"/>
                  <a:gd name="connsiteX6" fmla="*/ 173002 w 612464"/>
                  <a:gd name="connsiteY6" fmla="*/ 589547 h 589547"/>
                  <a:gd name="connsiteX7" fmla="*/ 0 w 612464"/>
                  <a:gd name="connsiteY7" fmla="*/ 589547 h 589547"/>
                  <a:gd name="connsiteX8" fmla="*/ 219732 w 612464"/>
                  <a:gd name="connsiteY8" fmla="*/ 0 h 589547"/>
                  <a:gd name="connsiteX9" fmla="*/ 392734 w 612464"/>
                  <a:gd name="connsiteY9" fmla="*/ 0 h 589547"/>
                  <a:gd name="connsiteX10" fmla="*/ 392734 w 612464"/>
                  <a:gd name="connsiteY10" fmla="*/ 589542 h 589547"/>
                  <a:gd name="connsiteX11" fmla="*/ 219732 w 612464"/>
                  <a:gd name="connsiteY11" fmla="*/ 589542 h 58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2464" h="589547">
                    <a:moveTo>
                      <a:pt x="439462" y="297781"/>
                    </a:moveTo>
                    <a:lnTo>
                      <a:pt x="612464" y="297781"/>
                    </a:lnTo>
                    <a:lnTo>
                      <a:pt x="612464" y="589544"/>
                    </a:lnTo>
                    <a:lnTo>
                      <a:pt x="439462" y="589544"/>
                    </a:lnTo>
                    <a:close/>
                    <a:moveTo>
                      <a:pt x="0" y="138826"/>
                    </a:moveTo>
                    <a:lnTo>
                      <a:pt x="173002" y="138826"/>
                    </a:lnTo>
                    <a:lnTo>
                      <a:pt x="173002" y="589547"/>
                    </a:lnTo>
                    <a:lnTo>
                      <a:pt x="0" y="589547"/>
                    </a:lnTo>
                    <a:close/>
                    <a:moveTo>
                      <a:pt x="219732" y="0"/>
                    </a:moveTo>
                    <a:lnTo>
                      <a:pt x="392734" y="0"/>
                    </a:lnTo>
                    <a:lnTo>
                      <a:pt x="392734" y="589542"/>
                    </a:lnTo>
                    <a:lnTo>
                      <a:pt x="219732" y="589542"/>
                    </a:lnTo>
                    <a:close/>
                  </a:path>
                </a:pathLst>
              </a:custGeom>
              <a:noFill/>
              <a:ln w="317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5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CD007D4C-890E-4149-9E22-D11E4EAE7D96}"/>
                </a:ext>
              </a:extLst>
            </p:cNvPr>
            <p:cNvGrpSpPr/>
            <p:nvPr/>
          </p:nvGrpSpPr>
          <p:grpSpPr>
            <a:xfrm>
              <a:off x="5227810" y="2797153"/>
              <a:ext cx="555564" cy="555564"/>
              <a:chOff x="9907027" y="1237952"/>
              <a:chExt cx="544720" cy="544720"/>
            </a:xfrm>
          </p:grpSpPr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0EBB430E-7612-447D-B762-819493B8FC90}"/>
                  </a:ext>
                </a:extLst>
              </p:cNvPr>
              <p:cNvSpPr/>
              <p:nvPr/>
            </p:nvSpPr>
            <p:spPr>
              <a:xfrm rot="5400000">
                <a:off x="9907027" y="1237952"/>
                <a:ext cx="544720" cy="544720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5" name="Freeform 33">
                <a:extLst>
                  <a:ext uri="{FF2B5EF4-FFF2-40B4-BE49-F238E27FC236}">
                    <a16:creationId xmlns:a16="http://schemas.microsoft.com/office/drawing/2014/main" id="{6E97B4CC-F600-410F-A5E1-A31F7459CA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10048459" y="1417181"/>
                <a:ext cx="261856" cy="186263"/>
              </a:xfrm>
              <a:custGeom>
                <a:avLst/>
                <a:gdLst>
                  <a:gd name="T0" fmla="*/ 0 w 1871"/>
                  <a:gd name="T1" fmla="*/ 1139 h 1330"/>
                  <a:gd name="T2" fmla="*/ 1871 w 1871"/>
                  <a:gd name="T3" fmla="*/ 1139 h 1330"/>
                  <a:gd name="T4" fmla="*/ 1871 w 1871"/>
                  <a:gd name="T5" fmla="*/ 1330 h 1330"/>
                  <a:gd name="T6" fmla="*/ 0 w 1871"/>
                  <a:gd name="T7" fmla="*/ 1330 h 1330"/>
                  <a:gd name="T8" fmla="*/ 0 w 1871"/>
                  <a:gd name="T9" fmla="*/ 1139 h 1330"/>
                  <a:gd name="T10" fmla="*/ 1870 w 1871"/>
                  <a:gd name="T11" fmla="*/ 0 h 1330"/>
                  <a:gd name="T12" fmla="*/ 1829 w 1871"/>
                  <a:gd name="T13" fmla="*/ 312 h 1330"/>
                  <a:gd name="T14" fmla="*/ 1766 w 1871"/>
                  <a:gd name="T15" fmla="*/ 249 h 1330"/>
                  <a:gd name="T16" fmla="*/ 1118 w 1871"/>
                  <a:gd name="T17" fmla="*/ 897 h 1330"/>
                  <a:gd name="T18" fmla="*/ 1115 w 1871"/>
                  <a:gd name="T19" fmla="*/ 894 h 1330"/>
                  <a:gd name="T20" fmla="*/ 1112 w 1871"/>
                  <a:gd name="T21" fmla="*/ 897 h 1330"/>
                  <a:gd name="T22" fmla="*/ 951 w 1871"/>
                  <a:gd name="T23" fmla="*/ 736 h 1330"/>
                  <a:gd name="T24" fmla="*/ 951 w 1871"/>
                  <a:gd name="T25" fmla="*/ 737 h 1330"/>
                  <a:gd name="T26" fmla="*/ 710 w 1871"/>
                  <a:gd name="T27" fmla="*/ 496 h 1330"/>
                  <a:gd name="T28" fmla="*/ 175 w 1871"/>
                  <a:gd name="T29" fmla="*/ 1032 h 1330"/>
                  <a:gd name="T30" fmla="*/ 171 w 1871"/>
                  <a:gd name="T31" fmla="*/ 1037 h 1330"/>
                  <a:gd name="T32" fmla="*/ 166 w 1871"/>
                  <a:gd name="T33" fmla="*/ 1041 h 1330"/>
                  <a:gd name="T34" fmla="*/ 161 w 1871"/>
                  <a:gd name="T35" fmla="*/ 1046 h 1330"/>
                  <a:gd name="T36" fmla="*/ 160 w 1871"/>
                  <a:gd name="T37" fmla="*/ 1045 h 1330"/>
                  <a:gd name="T38" fmla="*/ 140 w 1871"/>
                  <a:gd name="T39" fmla="*/ 1059 h 1330"/>
                  <a:gd name="T40" fmla="*/ 101 w 1871"/>
                  <a:gd name="T41" fmla="*/ 1066 h 1330"/>
                  <a:gd name="T42" fmla="*/ 1 w 1871"/>
                  <a:gd name="T43" fmla="*/ 967 h 1330"/>
                  <a:gd name="T44" fmla="*/ 9 w 1871"/>
                  <a:gd name="T45" fmla="*/ 928 h 1330"/>
                  <a:gd name="T46" fmla="*/ 23 w 1871"/>
                  <a:gd name="T47" fmla="*/ 908 h 1330"/>
                  <a:gd name="T48" fmla="*/ 19 w 1871"/>
                  <a:gd name="T49" fmla="*/ 905 h 1330"/>
                  <a:gd name="T50" fmla="*/ 707 w 1871"/>
                  <a:gd name="T51" fmla="*/ 217 h 1330"/>
                  <a:gd name="T52" fmla="*/ 710 w 1871"/>
                  <a:gd name="T53" fmla="*/ 220 h 1330"/>
                  <a:gd name="T54" fmla="*/ 713 w 1871"/>
                  <a:gd name="T55" fmla="*/ 217 h 1330"/>
                  <a:gd name="T56" fmla="*/ 874 w 1871"/>
                  <a:gd name="T57" fmla="*/ 378 h 1330"/>
                  <a:gd name="T58" fmla="*/ 874 w 1871"/>
                  <a:gd name="T59" fmla="*/ 377 h 1330"/>
                  <a:gd name="T60" fmla="*/ 1115 w 1871"/>
                  <a:gd name="T61" fmla="*/ 618 h 1330"/>
                  <a:gd name="T62" fmla="*/ 1625 w 1871"/>
                  <a:gd name="T63" fmla="*/ 108 h 1330"/>
                  <a:gd name="T64" fmla="*/ 1558 w 1871"/>
                  <a:gd name="T65" fmla="*/ 41 h 1330"/>
                  <a:gd name="T66" fmla="*/ 1870 w 1871"/>
                  <a:gd name="T67" fmla="*/ 0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1" h="1330">
                    <a:moveTo>
                      <a:pt x="0" y="1139"/>
                    </a:moveTo>
                    <a:cubicBezTo>
                      <a:pt x="1871" y="1139"/>
                      <a:pt x="1871" y="1139"/>
                      <a:pt x="1871" y="1139"/>
                    </a:cubicBezTo>
                    <a:cubicBezTo>
                      <a:pt x="1871" y="1330"/>
                      <a:pt x="1871" y="1330"/>
                      <a:pt x="1871" y="1330"/>
                    </a:cubicBezTo>
                    <a:cubicBezTo>
                      <a:pt x="0" y="1330"/>
                      <a:pt x="0" y="1330"/>
                      <a:pt x="0" y="1330"/>
                    </a:cubicBezTo>
                    <a:cubicBezTo>
                      <a:pt x="0" y="1139"/>
                      <a:pt x="0" y="1139"/>
                      <a:pt x="0" y="1139"/>
                    </a:cubicBezTo>
                    <a:close/>
                    <a:moveTo>
                      <a:pt x="1870" y="0"/>
                    </a:moveTo>
                    <a:cubicBezTo>
                      <a:pt x="1829" y="312"/>
                      <a:pt x="1829" y="312"/>
                      <a:pt x="1829" y="312"/>
                    </a:cubicBezTo>
                    <a:cubicBezTo>
                      <a:pt x="1766" y="249"/>
                      <a:pt x="1766" y="249"/>
                      <a:pt x="1766" y="249"/>
                    </a:cubicBezTo>
                    <a:cubicBezTo>
                      <a:pt x="1118" y="897"/>
                      <a:pt x="1118" y="897"/>
                      <a:pt x="1118" y="897"/>
                    </a:cubicBezTo>
                    <a:cubicBezTo>
                      <a:pt x="1115" y="894"/>
                      <a:pt x="1115" y="894"/>
                      <a:pt x="1115" y="894"/>
                    </a:cubicBezTo>
                    <a:cubicBezTo>
                      <a:pt x="1112" y="897"/>
                      <a:pt x="1112" y="897"/>
                      <a:pt x="1112" y="897"/>
                    </a:cubicBezTo>
                    <a:cubicBezTo>
                      <a:pt x="951" y="736"/>
                      <a:pt x="951" y="736"/>
                      <a:pt x="951" y="736"/>
                    </a:cubicBezTo>
                    <a:cubicBezTo>
                      <a:pt x="951" y="737"/>
                      <a:pt x="951" y="737"/>
                      <a:pt x="951" y="737"/>
                    </a:cubicBezTo>
                    <a:cubicBezTo>
                      <a:pt x="710" y="496"/>
                      <a:pt x="710" y="496"/>
                      <a:pt x="710" y="496"/>
                    </a:cubicBezTo>
                    <a:cubicBezTo>
                      <a:pt x="175" y="1032"/>
                      <a:pt x="175" y="1032"/>
                      <a:pt x="175" y="1032"/>
                    </a:cubicBezTo>
                    <a:cubicBezTo>
                      <a:pt x="171" y="1037"/>
                      <a:pt x="171" y="1037"/>
                      <a:pt x="171" y="1037"/>
                    </a:cubicBezTo>
                    <a:cubicBezTo>
                      <a:pt x="166" y="1041"/>
                      <a:pt x="166" y="1041"/>
                      <a:pt x="166" y="1041"/>
                    </a:cubicBezTo>
                    <a:cubicBezTo>
                      <a:pt x="161" y="1046"/>
                      <a:pt x="161" y="1046"/>
                      <a:pt x="161" y="1046"/>
                    </a:cubicBezTo>
                    <a:cubicBezTo>
                      <a:pt x="160" y="1045"/>
                      <a:pt x="160" y="1045"/>
                      <a:pt x="160" y="1045"/>
                    </a:cubicBezTo>
                    <a:cubicBezTo>
                      <a:pt x="140" y="1059"/>
                      <a:pt x="140" y="1059"/>
                      <a:pt x="140" y="1059"/>
                    </a:cubicBezTo>
                    <a:cubicBezTo>
                      <a:pt x="128" y="1064"/>
                      <a:pt x="115" y="1066"/>
                      <a:pt x="101" y="1066"/>
                    </a:cubicBezTo>
                    <a:cubicBezTo>
                      <a:pt x="46" y="1066"/>
                      <a:pt x="1" y="1022"/>
                      <a:pt x="1" y="967"/>
                    </a:cubicBezTo>
                    <a:cubicBezTo>
                      <a:pt x="1" y="953"/>
                      <a:pt x="4" y="940"/>
                      <a:pt x="9" y="928"/>
                    </a:cubicBezTo>
                    <a:cubicBezTo>
                      <a:pt x="23" y="908"/>
                      <a:pt x="23" y="908"/>
                      <a:pt x="23" y="908"/>
                    </a:cubicBezTo>
                    <a:cubicBezTo>
                      <a:pt x="19" y="905"/>
                      <a:pt x="19" y="905"/>
                      <a:pt x="19" y="905"/>
                    </a:cubicBezTo>
                    <a:cubicBezTo>
                      <a:pt x="707" y="217"/>
                      <a:pt x="707" y="217"/>
                      <a:pt x="707" y="217"/>
                    </a:cubicBezTo>
                    <a:cubicBezTo>
                      <a:pt x="710" y="220"/>
                      <a:pt x="710" y="220"/>
                      <a:pt x="710" y="220"/>
                    </a:cubicBezTo>
                    <a:cubicBezTo>
                      <a:pt x="713" y="217"/>
                      <a:pt x="713" y="217"/>
                      <a:pt x="713" y="217"/>
                    </a:cubicBezTo>
                    <a:cubicBezTo>
                      <a:pt x="874" y="378"/>
                      <a:pt x="874" y="378"/>
                      <a:pt x="874" y="378"/>
                    </a:cubicBezTo>
                    <a:cubicBezTo>
                      <a:pt x="874" y="377"/>
                      <a:pt x="874" y="377"/>
                      <a:pt x="874" y="377"/>
                    </a:cubicBezTo>
                    <a:cubicBezTo>
                      <a:pt x="1115" y="618"/>
                      <a:pt x="1115" y="618"/>
                      <a:pt x="1115" y="618"/>
                    </a:cubicBezTo>
                    <a:cubicBezTo>
                      <a:pt x="1625" y="108"/>
                      <a:pt x="1625" y="108"/>
                      <a:pt x="1625" y="108"/>
                    </a:cubicBezTo>
                    <a:cubicBezTo>
                      <a:pt x="1558" y="41"/>
                      <a:pt x="1558" y="41"/>
                      <a:pt x="1558" y="41"/>
                    </a:cubicBezTo>
                    <a:cubicBezTo>
                      <a:pt x="1870" y="0"/>
                      <a:pt x="1870" y="0"/>
                      <a:pt x="18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sz="300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198F578D-5EBA-419C-9B72-79E8212B195B}"/>
                </a:ext>
              </a:extLst>
            </p:cNvPr>
            <p:cNvGrpSpPr/>
            <p:nvPr/>
          </p:nvGrpSpPr>
          <p:grpSpPr>
            <a:xfrm>
              <a:off x="1376244" y="5205321"/>
              <a:ext cx="616898" cy="616898"/>
              <a:chOff x="955412" y="5324057"/>
              <a:chExt cx="731877" cy="731877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9BD1964B-1358-4AD0-BABA-1D8AB8499970}"/>
                  </a:ext>
                </a:extLst>
              </p:cNvPr>
              <p:cNvSpPr/>
              <p:nvPr/>
            </p:nvSpPr>
            <p:spPr>
              <a:xfrm rot="5400000">
                <a:off x="955412" y="5324057"/>
                <a:ext cx="731877" cy="73187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93" name="Graphic 592" descr="Envelope">
                <a:extLst>
                  <a:ext uri="{FF2B5EF4-FFF2-40B4-BE49-F238E27FC236}">
                    <a16:creationId xmlns:a16="http://schemas.microsoft.com/office/drawing/2014/main" id="{58479561-F634-4FBA-A008-17D62327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</p:spPr>
          </p:pic>
        </p:grpSp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C8216583-3D9D-410E-9775-12611819DD40}"/>
                </a:ext>
              </a:extLst>
            </p:cNvPr>
            <p:cNvGrpSpPr/>
            <p:nvPr/>
          </p:nvGrpSpPr>
          <p:grpSpPr>
            <a:xfrm>
              <a:off x="10673159" y="5355389"/>
              <a:ext cx="616898" cy="616898"/>
              <a:chOff x="8923902" y="5451921"/>
              <a:chExt cx="731877" cy="731877"/>
            </a:xfrm>
          </p:grpSpPr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C2C0665C-9A45-4932-A996-C801228949D1}"/>
                  </a:ext>
                </a:extLst>
              </p:cNvPr>
              <p:cNvSpPr/>
              <p:nvPr/>
            </p:nvSpPr>
            <p:spPr>
              <a:xfrm>
                <a:off x="8923902" y="5451921"/>
                <a:ext cx="731877" cy="73187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91" name="Graphic 590" descr="List">
                <a:extLst>
                  <a:ext uri="{FF2B5EF4-FFF2-40B4-BE49-F238E27FC236}">
                    <a16:creationId xmlns:a16="http://schemas.microsoft.com/office/drawing/2014/main" id="{D48960DC-BD2F-4BD5-AD2E-1BDD7C703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6225" y="5644620"/>
                <a:ext cx="339173" cy="339173"/>
              </a:xfrm>
              <a:prstGeom prst="rect">
                <a:avLst/>
              </a:prstGeom>
            </p:spPr>
          </p:pic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49C8BDC5-563B-4E18-B220-3BD629A9DA7C}"/>
                </a:ext>
              </a:extLst>
            </p:cNvPr>
            <p:cNvGrpSpPr/>
            <p:nvPr/>
          </p:nvGrpSpPr>
          <p:grpSpPr>
            <a:xfrm>
              <a:off x="8587623" y="3474246"/>
              <a:ext cx="616898" cy="616898"/>
              <a:chOff x="2724689" y="2608002"/>
              <a:chExt cx="604857" cy="604857"/>
            </a:xfrm>
          </p:grpSpPr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E61846F0-2827-4AC3-A119-137C4006D44A}"/>
                  </a:ext>
                </a:extLst>
              </p:cNvPr>
              <p:cNvSpPr/>
              <p:nvPr/>
            </p:nvSpPr>
            <p:spPr>
              <a:xfrm rot="5400000">
                <a:off x="2724689" y="2608002"/>
                <a:ext cx="604857" cy="60485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89" name="Graphic 588" descr="Flip Calendar">
                <a:extLst>
                  <a:ext uri="{FF2B5EF4-FFF2-40B4-BE49-F238E27FC236}">
                    <a16:creationId xmlns:a16="http://schemas.microsoft.com/office/drawing/2014/main" id="{BD378C0D-5C5F-4158-8C39-D823AF161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</p:spPr>
          </p:pic>
        </p:grp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8FB0F8B3-CADD-4C28-9AE3-2343ADF63407}"/>
                </a:ext>
              </a:extLst>
            </p:cNvPr>
            <p:cNvGrpSpPr/>
            <p:nvPr/>
          </p:nvGrpSpPr>
          <p:grpSpPr>
            <a:xfrm>
              <a:off x="5878451" y="1622888"/>
              <a:ext cx="639901" cy="639898"/>
              <a:chOff x="5762846" y="1591212"/>
              <a:chExt cx="627411" cy="627408"/>
            </a:xfrm>
          </p:grpSpPr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E2DD58DD-0DA9-40EA-80AF-339C219510ED}"/>
                  </a:ext>
                </a:extLst>
              </p:cNvPr>
              <p:cNvSpPr/>
              <p:nvPr/>
            </p:nvSpPr>
            <p:spPr bwMode="auto">
              <a:xfrm>
                <a:off x="5762846" y="1591212"/>
                <a:ext cx="627411" cy="62740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pic>
            <p:nvPicPr>
              <p:cNvPr id="587" name="Graphic 586" descr="Chat">
                <a:extLst>
                  <a:ext uri="{FF2B5EF4-FFF2-40B4-BE49-F238E27FC236}">
                    <a16:creationId xmlns:a16="http://schemas.microsoft.com/office/drawing/2014/main" id="{96C89370-B49F-4A17-9321-89D06951D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851780" y="1716195"/>
                <a:ext cx="448343" cy="448343"/>
              </a:xfrm>
              <a:prstGeom prst="rect">
                <a:avLst/>
              </a:prstGeom>
            </p:spPr>
          </p:pic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74E3BBFD-B349-4629-9CC5-1D491F8D114C}"/>
                </a:ext>
              </a:extLst>
            </p:cNvPr>
            <p:cNvGrpSpPr/>
            <p:nvPr/>
          </p:nvGrpSpPr>
          <p:grpSpPr>
            <a:xfrm>
              <a:off x="9451036" y="2902194"/>
              <a:ext cx="616898" cy="616898"/>
              <a:chOff x="955412" y="5324057"/>
              <a:chExt cx="731877" cy="731877"/>
            </a:xfrm>
          </p:grpSpPr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F3FD9645-E475-4799-8A8F-307C78C05CAC}"/>
                  </a:ext>
                </a:extLst>
              </p:cNvPr>
              <p:cNvSpPr/>
              <p:nvPr/>
            </p:nvSpPr>
            <p:spPr>
              <a:xfrm rot="5400000">
                <a:off x="955412" y="5324057"/>
                <a:ext cx="731877" cy="73187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85" name="Graphic 584" descr="Envelope">
                <a:extLst>
                  <a:ext uri="{FF2B5EF4-FFF2-40B4-BE49-F238E27FC236}">
                    <a16:creationId xmlns:a16="http://schemas.microsoft.com/office/drawing/2014/main" id="{B01D30FE-82A0-4916-9A81-61C388053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</p:spPr>
          </p:pic>
        </p:grp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84233CCE-D239-4B76-9D87-CDBC7A53D15F}"/>
                </a:ext>
              </a:extLst>
            </p:cNvPr>
            <p:cNvCxnSpPr>
              <a:cxnSpLocks/>
              <a:stCxn id="565" idx="2"/>
            </p:cNvCxnSpPr>
            <p:nvPr/>
          </p:nvCxnSpPr>
          <p:spPr>
            <a:xfrm flipV="1">
              <a:off x="7570175" y="1802821"/>
              <a:ext cx="1013555" cy="54219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0111047C-17C9-4522-BAAB-C328BF435537}"/>
                </a:ext>
              </a:extLst>
            </p:cNvPr>
            <p:cNvGrpSpPr/>
            <p:nvPr/>
          </p:nvGrpSpPr>
          <p:grpSpPr>
            <a:xfrm>
              <a:off x="11188986" y="1802820"/>
              <a:ext cx="483510" cy="483508"/>
              <a:chOff x="5421202" y="3968488"/>
              <a:chExt cx="630990" cy="630988"/>
            </a:xfrm>
          </p:grpSpPr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E11B686C-3EB9-4E6E-ACC2-91276C52A18F}"/>
                  </a:ext>
                </a:extLst>
              </p:cNvPr>
              <p:cNvSpPr/>
              <p:nvPr/>
            </p:nvSpPr>
            <p:spPr bwMode="auto">
              <a:xfrm>
                <a:off x="5421202" y="3968488"/>
                <a:ext cx="630990" cy="63098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pic>
            <p:nvPicPr>
              <p:cNvPr id="583" name="Graphic 582" descr="Chat">
                <a:extLst>
                  <a:ext uri="{FF2B5EF4-FFF2-40B4-BE49-F238E27FC236}">
                    <a16:creationId xmlns:a16="http://schemas.microsoft.com/office/drawing/2014/main" id="{6580E199-644F-4F40-87AA-4BA59E64F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11898" y="4091647"/>
                <a:ext cx="448343" cy="448343"/>
              </a:xfrm>
              <a:prstGeom prst="rect">
                <a:avLst/>
              </a:prstGeom>
            </p:spPr>
          </p:pic>
        </p:grp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763E0962-E24A-471A-98E8-7BBD70B1BD4F}"/>
                </a:ext>
              </a:extLst>
            </p:cNvPr>
            <p:cNvCxnSpPr>
              <a:cxnSpLocks/>
              <a:endCxn id="558" idx="6"/>
            </p:cNvCxnSpPr>
            <p:nvPr/>
          </p:nvCxnSpPr>
          <p:spPr>
            <a:xfrm flipV="1">
              <a:off x="5755533" y="3499623"/>
              <a:ext cx="1797337" cy="60807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6CEAFFDE-A86E-4B81-966E-23754F1A782B}"/>
                </a:ext>
              </a:extLst>
            </p:cNvPr>
            <p:cNvGrpSpPr/>
            <p:nvPr/>
          </p:nvGrpSpPr>
          <p:grpSpPr>
            <a:xfrm>
              <a:off x="5396374" y="3759338"/>
              <a:ext cx="643551" cy="643549"/>
              <a:chOff x="5268802" y="3816088"/>
              <a:chExt cx="630990" cy="630988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63498830-A7EE-4171-81C7-C7028EF47BF1}"/>
                  </a:ext>
                </a:extLst>
              </p:cNvPr>
              <p:cNvSpPr/>
              <p:nvPr/>
            </p:nvSpPr>
            <p:spPr bwMode="auto">
              <a:xfrm>
                <a:off x="5268802" y="3816088"/>
                <a:ext cx="630990" cy="63098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pic>
            <p:nvPicPr>
              <p:cNvPr id="581" name="Graphic 580" descr="Chat">
                <a:extLst>
                  <a:ext uri="{FF2B5EF4-FFF2-40B4-BE49-F238E27FC236}">
                    <a16:creationId xmlns:a16="http://schemas.microsoft.com/office/drawing/2014/main" id="{93BA4F9E-CCD5-4823-81F6-FE1BC2C81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359498" y="3939247"/>
                <a:ext cx="448343" cy="448343"/>
              </a:xfrm>
              <a:prstGeom prst="rect">
                <a:avLst/>
              </a:prstGeom>
            </p:spPr>
          </p:pic>
        </p:grp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03B3ED5F-3F1C-4B01-B654-636EA6E23FB7}"/>
                </a:ext>
              </a:extLst>
            </p:cNvPr>
            <p:cNvCxnSpPr>
              <a:cxnSpLocks/>
            </p:cNvCxnSpPr>
            <p:nvPr/>
          </p:nvCxnSpPr>
          <p:spPr>
            <a:xfrm>
              <a:off x="8649478" y="1886900"/>
              <a:ext cx="1348583" cy="5996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793BE851-56E1-47EA-BB1E-059D2263EA28}"/>
                </a:ext>
              </a:extLst>
            </p:cNvPr>
            <p:cNvGrpSpPr/>
            <p:nvPr/>
          </p:nvGrpSpPr>
          <p:grpSpPr>
            <a:xfrm>
              <a:off x="8682365" y="5294270"/>
              <a:ext cx="616898" cy="616898"/>
              <a:chOff x="8742516" y="1194042"/>
              <a:chExt cx="731877" cy="731877"/>
            </a:xfrm>
          </p:grpSpPr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AA8AC0E8-6883-48BF-809B-6D010BC8F27D}"/>
                  </a:ext>
                </a:extLst>
              </p:cNvPr>
              <p:cNvSpPr/>
              <p:nvPr/>
            </p:nvSpPr>
            <p:spPr>
              <a:xfrm>
                <a:off x="8742516" y="1194042"/>
                <a:ext cx="731877" cy="73187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79" name="Graphic 578" descr="Projector screen">
                <a:extLst>
                  <a:ext uri="{FF2B5EF4-FFF2-40B4-BE49-F238E27FC236}">
                    <a16:creationId xmlns:a16="http://schemas.microsoft.com/office/drawing/2014/main" id="{F1D80B8B-1816-4CD2-B911-F62CE40AB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901630" y="1372611"/>
                <a:ext cx="438730" cy="438730"/>
              </a:xfrm>
              <a:prstGeom prst="rect">
                <a:avLst/>
              </a:prstGeom>
            </p:spPr>
          </p:pic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9DA93369-E244-4740-88CD-F72D562B4210}"/>
                </a:ext>
              </a:extLst>
            </p:cNvPr>
            <p:cNvGrpSpPr/>
            <p:nvPr/>
          </p:nvGrpSpPr>
          <p:grpSpPr>
            <a:xfrm>
              <a:off x="8298518" y="1556378"/>
              <a:ext cx="616897" cy="616897"/>
              <a:chOff x="8135676" y="1526000"/>
              <a:chExt cx="604856" cy="604856"/>
            </a:xfrm>
          </p:grpSpPr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98D9DD3A-225B-4225-9D1C-CE1DC146AEEB}"/>
                  </a:ext>
                </a:extLst>
              </p:cNvPr>
              <p:cNvSpPr/>
              <p:nvPr/>
            </p:nvSpPr>
            <p:spPr>
              <a:xfrm rot="5400000">
                <a:off x="8135676" y="1526000"/>
                <a:ext cx="604856" cy="60485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77" name="Graphic 576" descr="Gauge">
                <a:extLst>
                  <a:ext uri="{FF2B5EF4-FFF2-40B4-BE49-F238E27FC236}">
                    <a16:creationId xmlns:a16="http://schemas.microsoft.com/office/drawing/2014/main" id="{51C1DD95-4E7C-4A09-ACDD-0BF113F67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289101" y="1616171"/>
                <a:ext cx="314190" cy="314190"/>
              </a:xfrm>
              <a:prstGeom prst="rect">
                <a:avLst/>
              </a:prstGeom>
            </p:spPr>
          </p:pic>
        </p:grpSp>
        <p:sp>
          <p:nvSpPr>
            <p:cNvPr id="530" name="Title 1">
              <a:extLst>
                <a:ext uri="{FF2B5EF4-FFF2-40B4-BE49-F238E27FC236}">
                  <a16:creationId xmlns:a16="http://schemas.microsoft.com/office/drawing/2014/main" id="{EA63A5A4-13FF-4D8D-A877-BE32763EEDC7}"/>
                </a:ext>
              </a:extLst>
            </p:cNvPr>
            <p:cNvSpPr txBox="1">
              <a:spLocks/>
            </p:cNvSpPr>
            <p:nvPr/>
          </p:nvSpPr>
          <p:spPr>
            <a:xfrm>
              <a:off x="558076" y="3298877"/>
              <a:ext cx="1860264" cy="340038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32239">
                <a:lnSpc>
                  <a:spcPct val="100000"/>
                </a:lnSpc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sp>
          <p:nvSpPr>
            <p:cNvPr id="531" name="Title 1">
              <a:extLst>
                <a:ext uri="{FF2B5EF4-FFF2-40B4-BE49-F238E27FC236}">
                  <a16:creationId xmlns:a16="http://schemas.microsoft.com/office/drawing/2014/main" id="{655A9189-947B-40B6-993F-1FF38A1EE9F2}"/>
                </a:ext>
              </a:extLst>
            </p:cNvPr>
            <p:cNvSpPr txBox="1">
              <a:spLocks/>
            </p:cNvSpPr>
            <p:nvPr/>
          </p:nvSpPr>
          <p:spPr>
            <a:xfrm>
              <a:off x="6604025" y="1717772"/>
              <a:ext cx="1860264" cy="340038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32239">
                <a:lnSpc>
                  <a:spcPct val="100000"/>
                </a:lnSpc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People</a:t>
              </a:r>
            </a:p>
          </p:txBody>
        </p: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6C16BFFB-1826-4A29-85A5-2063FCFD5678}"/>
                </a:ext>
              </a:extLst>
            </p:cNvPr>
            <p:cNvCxnSpPr>
              <a:cxnSpLocks/>
              <a:endCxn id="575" idx="0"/>
            </p:cNvCxnSpPr>
            <p:nvPr/>
          </p:nvCxnSpPr>
          <p:spPr>
            <a:xfrm flipV="1">
              <a:off x="2433792" y="2549411"/>
              <a:ext cx="1525277" cy="9048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FAA04CAC-711B-4FEC-ACEE-3D9508A71487}"/>
                </a:ext>
              </a:extLst>
            </p:cNvPr>
            <p:cNvCxnSpPr>
              <a:cxnSpLocks/>
              <a:endCxn id="563" idx="2"/>
            </p:cNvCxnSpPr>
            <p:nvPr/>
          </p:nvCxnSpPr>
          <p:spPr>
            <a:xfrm flipV="1">
              <a:off x="3256043" y="5654220"/>
              <a:ext cx="3578651" cy="18002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186DC7E7-367B-4FB7-95E0-1F0FC58797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1156" y="2553117"/>
              <a:ext cx="10732" cy="87216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82F931D5-EF19-4E76-A8C8-91E3FECACF1B}"/>
                </a:ext>
              </a:extLst>
            </p:cNvPr>
            <p:cNvCxnSpPr>
              <a:cxnSpLocks/>
              <a:endCxn id="569" idx="0"/>
            </p:cNvCxnSpPr>
            <p:nvPr/>
          </p:nvCxnSpPr>
          <p:spPr>
            <a:xfrm flipV="1">
              <a:off x="6913168" y="4789900"/>
              <a:ext cx="2848178" cy="85045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0B8C24DE-CF59-4F93-ABD4-BAC44E7B4A15}"/>
                </a:ext>
              </a:extLst>
            </p:cNvPr>
            <p:cNvCxnSpPr>
              <a:cxnSpLocks/>
              <a:endCxn id="569" idx="15"/>
            </p:cNvCxnSpPr>
            <p:nvPr/>
          </p:nvCxnSpPr>
          <p:spPr>
            <a:xfrm>
              <a:off x="7490600" y="3468421"/>
              <a:ext cx="2363926" cy="132479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8B3AAB0-511F-4DEF-8A4D-EEC9261DD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644" y="2450200"/>
              <a:ext cx="3575780" cy="6611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A646DE5E-C7F4-4F1B-82D5-916A64A37E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7500" y="2198402"/>
              <a:ext cx="643551" cy="643549"/>
              <a:chOff x="892442" y="2278062"/>
              <a:chExt cx="643734" cy="643732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82923AC2-C565-4871-BBE9-C6C0889B84B6}"/>
                  </a:ext>
                </a:extLst>
              </p:cNvPr>
              <p:cNvSpPr/>
              <p:nvPr/>
            </p:nvSpPr>
            <p:spPr bwMode="auto">
              <a:xfrm>
                <a:off x="892442" y="2278062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571" name="Group 8">
                <a:extLst>
                  <a:ext uri="{FF2B5EF4-FFF2-40B4-BE49-F238E27FC236}">
                    <a16:creationId xmlns:a16="http://schemas.microsoft.com/office/drawing/2014/main" id="{F0206396-FA4A-4EBC-88DB-F97B747AB9B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86908" y="2463988"/>
                <a:ext cx="255588" cy="279026"/>
                <a:chOff x="1536" y="1515"/>
                <a:chExt cx="229" cy="250"/>
              </a:xfrm>
            </p:grpSpPr>
            <p:sp>
              <p:nvSpPr>
                <p:cNvPr id="572" name="Oval 9">
                  <a:extLst>
                    <a:ext uri="{FF2B5EF4-FFF2-40B4-BE49-F238E27FC236}">
                      <a16:creationId xmlns:a16="http://schemas.microsoft.com/office/drawing/2014/main" id="{CB2051CF-386B-4CFC-BBD6-123492966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1617"/>
                  <a:ext cx="86" cy="86"/>
                </a:xfrm>
                <a:prstGeom prst="ellipse">
                  <a:avLst/>
                </a:pr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73" name="Freeform 10">
                  <a:extLst>
                    <a:ext uri="{FF2B5EF4-FFF2-40B4-BE49-F238E27FC236}">
                      <a16:creationId xmlns:a16="http://schemas.microsoft.com/office/drawing/2014/main" id="{E61AACBF-C6F4-4C62-B4B9-284410EDB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6" y="1703"/>
                  <a:ext cx="125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74" name="Oval 11">
                  <a:extLst>
                    <a:ext uri="{FF2B5EF4-FFF2-40B4-BE49-F238E27FC236}">
                      <a16:creationId xmlns:a16="http://schemas.microsoft.com/office/drawing/2014/main" id="{329C94C8-04FD-4A4E-A9D6-53BD5C3DDA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0" y="1515"/>
                  <a:ext cx="85" cy="86"/>
                </a:xfrm>
                <a:prstGeom prst="ellipse">
                  <a:avLst/>
                </a:pr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75" name="Freeform 12">
                  <a:extLst>
                    <a:ext uri="{FF2B5EF4-FFF2-40B4-BE49-F238E27FC236}">
                      <a16:creationId xmlns:a16="http://schemas.microsoft.com/office/drawing/2014/main" id="{8BC26F48-648B-4DD0-97B2-A0602BDC7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1" y="1601"/>
                  <a:ext cx="124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23C03DCD-5856-4967-93FE-21127CD4C1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65612" y="4447007"/>
              <a:ext cx="643551" cy="643549"/>
              <a:chOff x="4149299" y="2921794"/>
              <a:chExt cx="643734" cy="643732"/>
            </a:xfrm>
          </p:grpSpPr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0A3DE756-173B-4A87-9C96-AF98097C7EE7}"/>
                  </a:ext>
                </a:extLst>
              </p:cNvPr>
              <p:cNvSpPr/>
              <p:nvPr/>
            </p:nvSpPr>
            <p:spPr bwMode="auto">
              <a:xfrm>
                <a:off x="4149299" y="2921794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569" name="Freeform 20">
                <a:extLst>
                  <a:ext uri="{FF2B5EF4-FFF2-40B4-BE49-F238E27FC236}">
                    <a16:creationId xmlns:a16="http://schemas.microsoft.com/office/drawing/2014/main" id="{FC98592B-97B8-409F-94A6-383320BF42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5117" y="3107383"/>
                <a:ext cx="292098" cy="272549"/>
              </a:xfrm>
              <a:custGeom>
                <a:avLst/>
                <a:gdLst>
                  <a:gd name="T0" fmla="*/ 24 w 351"/>
                  <a:gd name="T1" fmla="*/ 190 h 329"/>
                  <a:gd name="T2" fmla="*/ 80 w 351"/>
                  <a:gd name="T3" fmla="*/ 134 h 329"/>
                  <a:gd name="T4" fmla="*/ 136 w 351"/>
                  <a:gd name="T5" fmla="*/ 190 h 329"/>
                  <a:gd name="T6" fmla="*/ 80 w 351"/>
                  <a:gd name="T7" fmla="*/ 246 h 329"/>
                  <a:gd name="T8" fmla="*/ 24 w 351"/>
                  <a:gd name="T9" fmla="*/ 190 h 329"/>
                  <a:gd name="T10" fmla="*/ 163 w 351"/>
                  <a:gd name="T11" fmla="*/ 328 h 329"/>
                  <a:gd name="T12" fmla="*/ 81 w 351"/>
                  <a:gd name="T13" fmla="*/ 246 h 329"/>
                  <a:gd name="T14" fmla="*/ 0 w 351"/>
                  <a:gd name="T15" fmla="*/ 328 h 329"/>
                  <a:gd name="T16" fmla="*/ 217 w 351"/>
                  <a:gd name="T17" fmla="*/ 112 h 329"/>
                  <a:gd name="T18" fmla="*/ 273 w 351"/>
                  <a:gd name="T19" fmla="*/ 56 h 329"/>
                  <a:gd name="T20" fmla="*/ 217 w 351"/>
                  <a:gd name="T21" fmla="*/ 0 h 329"/>
                  <a:gd name="T22" fmla="*/ 161 w 351"/>
                  <a:gd name="T23" fmla="*/ 56 h 329"/>
                  <a:gd name="T24" fmla="*/ 217 w 351"/>
                  <a:gd name="T25" fmla="*/ 112 h 329"/>
                  <a:gd name="T26" fmla="*/ 300 w 351"/>
                  <a:gd name="T27" fmla="*/ 194 h 329"/>
                  <a:gd name="T28" fmla="*/ 218 w 351"/>
                  <a:gd name="T29" fmla="*/ 112 h 329"/>
                  <a:gd name="T30" fmla="*/ 136 w 351"/>
                  <a:gd name="T31" fmla="*/ 194 h 329"/>
                  <a:gd name="T32" fmla="*/ 296 w 351"/>
                  <a:gd name="T33" fmla="*/ 329 h 329"/>
                  <a:gd name="T34" fmla="*/ 351 w 351"/>
                  <a:gd name="T35" fmla="*/ 273 h 329"/>
                  <a:gd name="T36" fmla="*/ 296 w 351"/>
                  <a:gd name="T37" fmla="*/ 218 h 329"/>
                  <a:gd name="T38" fmla="*/ 351 w 351"/>
                  <a:gd name="T39" fmla="*/ 273 h 329"/>
                  <a:gd name="T40" fmla="*/ 249 w 351"/>
                  <a:gd name="T41" fmla="*/ 273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1" h="329">
                    <a:moveTo>
                      <a:pt x="24" y="190"/>
                    </a:moveTo>
                    <a:cubicBezTo>
                      <a:pt x="24" y="159"/>
                      <a:pt x="49" y="134"/>
                      <a:pt x="80" y="134"/>
                    </a:cubicBezTo>
                    <a:cubicBezTo>
                      <a:pt x="111" y="134"/>
                      <a:pt x="136" y="159"/>
                      <a:pt x="136" y="190"/>
                    </a:cubicBezTo>
                    <a:cubicBezTo>
                      <a:pt x="136" y="221"/>
                      <a:pt x="111" y="246"/>
                      <a:pt x="80" y="246"/>
                    </a:cubicBezTo>
                    <a:cubicBezTo>
                      <a:pt x="49" y="246"/>
                      <a:pt x="24" y="221"/>
                      <a:pt x="24" y="190"/>
                    </a:cubicBezTo>
                    <a:close/>
                    <a:moveTo>
                      <a:pt x="163" y="328"/>
                    </a:moveTo>
                    <a:cubicBezTo>
                      <a:pt x="163" y="283"/>
                      <a:pt x="127" y="246"/>
                      <a:pt x="81" y="246"/>
                    </a:cubicBezTo>
                    <a:cubicBezTo>
                      <a:pt x="36" y="246"/>
                      <a:pt x="0" y="283"/>
                      <a:pt x="0" y="328"/>
                    </a:cubicBezTo>
                    <a:moveTo>
                      <a:pt x="217" y="112"/>
                    </a:moveTo>
                    <a:cubicBezTo>
                      <a:pt x="248" y="112"/>
                      <a:pt x="273" y="87"/>
                      <a:pt x="273" y="56"/>
                    </a:cubicBezTo>
                    <a:cubicBezTo>
                      <a:pt x="273" y="25"/>
                      <a:pt x="248" y="0"/>
                      <a:pt x="217" y="0"/>
                    </a:cubicBezTo>
                    <a:cubicBezTo>
                      <a:pt x="186" y="0"/>
                      <a:pt x="161" y="25"/>
                      <a:pt x="161" y="56"/>
                    </a:cubicBezTo>
                    <a:cubicBezTo>
                      <a:pt x="161" y="87"/>
                      <a:pt x="186" y="112"/>
                      <a:pt x="217" y="112"/>
                    </a:cubicBezTo>
                    <a:close/>
                    <a:moveTo>
                      <a:pt x="300" y="194"/>
                    </a:moveTo>
                    <a:cubicBezTo>
                      <a:pt x="300" y="149"/>
                      <a:pt x="263" y="112"/>
                      <a:pt x="218" y="112"/>
                    </a:cubicBezTo>
                    <a:cubicBezTo>
                      <a:pt x="173" y="112"/>
                      <a:pt x="136" y="149"/>
                      <a:pt x="136" y="194"/>
                    </a:cubicBezTo>
                    <a:moveTo>
                      <a:pt x="296" y="329"/>
                    </a:moveTo>
                    <a:cubicBezTo>
                      <a:pt x="351" y="273"/>
                      <a:pt x="351" y="273"/>
                      <a:pt x="351" y="273"/>
                    </a:cubicBezTo>
                    <a:cubicBezTo>
                      <a:pt x="296" y="218"/>
                      <a:pt x="296" y="218"/>
                      <a:pt x="296" y="218"/>
                    </a:cubicBezTo>
                    <a:moveTo>
                      <a:pt x="351" y="273"/>
                    </a:moveTo>
                    <a:cubicBezTo>
                      <a:pt x="249" y="273"/>
                      <a:pt x="249" y="273"/>
                      <a:pt x="249" y="273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AA9A79AC-6A43-42AB-B4A1-DD9CCF180A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13471" y="5540083"/>
              <a:ext cx="643551" cy="643549"/>
              <a:chOff x="3186211" y="1837795"/>
              <a:chExt cx="643734" cy="643732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600276DA-E262-44EB-992E-258FACECAE9A}"/>
                  </a:ext>
                </a:extLst>
              </p:cNvPr>
              <p:cNvSpPr/>
              <p:nvPr/>
            </p:nvSpPr>
            <p:spPr bwMode="auto">
              <a:xfrm>
                <a:off x="3186211" y="18377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567" name="Freeform 5">
                <a:extLst>
                  <a:ext uri="{FF2B5EF4-FFF2-40B4-BE49-F238E27FC236}">
                    <a16:creationId xmlns:a16="http://schemas.microsoft.com/office/drawing/2014/main" id="{13098760-BAEE-4C4B-8BE2-5DB947CDCA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1110" y="2051317"/>
                <a:ext cx="193936" cy="21668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045E1193-2497-4F21-9128-72C286C82A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6925" y="2071691"/>
              <a:ext cx="643551" cy="643549"/>
              <a:chOff x="3245478" y="4834995"/>
              <a:chExt cx="643734" cy="643732"/>
            </a:xfrm>
          </p:grpSpPr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B813B778-D09D-447C-9B25-F954CF6E7463}"/>
                  </a:ext>
                </a:extLst>
              </p:cNvPr>
              <p:cNvSpPr/>
              <p:nvPr/>
            </p:nvSpPr>
            <p:spPr bwMode="auto">
              <a:xfrm>
                <a:off x="3245478" y="48349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565" name="Freeform 5">
                <a:extLst>
                  <a:ext uri="{FF2B5EF4-FFF2-40B4-BE49-F238E27FC236}">
                    <a16:creationId xmlns:a16="http://schemas.microsoft.com/office/drawing/2014/main" id="{8B4A1629-9627-4267-A8DA-CE76E81797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0377" y="5048517"/>
                <a:ext cx="193936" cy="21668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6D651DB-F31A-4425-AA59-080B6AB57BC9}"/>
                </a:ext>
              </a:extLst>
            </p:cNvPr>
            <p:cNvCxnSpPr>
              <a:cxnSpLocks/>
              <a:stCxn id="566" idx="7"/>
            </p:cNvCxnSpPr>
            <p:nvPr/>
          </p:nvCxnSpPr>
          <p:spPr>
            <a:xfrm flipV="1">
              <a:off x="3562777" y="3519091"/>
              <a:ext cx="4042865" cy="21152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04C78DC5-57D0-4B3D-AACD-C7337D7D7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8247" y="3487392"/>
              <a:ext cx="724803" cy="204092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9A49A860-1191-4841-ABAD-5393A9650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6603" y="5334678"/>
              <a:ext cx="643551" cy="643549"/>
              <a:chOff x="2110945" y="1245128"/>
              <a:chExt cx="643734" cy="643732"/>
            </a:xfrm>
          </p:grpSpPr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665A4232-343D-46F8-B0A1-3E80DC4FD184}"/>
                  </a:ext>
                </a:extLst>
              </p:cNvPr>
              <p:cNvSpPr/>
              <p:nvPr/>
            </p:nvSpPr>
            <p:spPr bwMode="auto">
              <a:xfrm>
                <a:off x="2110945" y="1245128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563" name="Freeform 5">
                <a:extLst>
                  <a:ext uri="{FF2B5EF4-FFF2-40B4-BE49-F238E27FC236}">
                    <a16:creationId xmlns:a16="http://schemas.microsoft.com/office/drawing/2014/main" id="{2125BD99-7662-43CE-B112-0DBACF99E7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121" y="1439863"/>
                <a:ext cx="307975" cy="260350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id="{F9C440B5-2B4C-48DF-ADD7-1ED5C69F2D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1694" y="3155532"/>
              <a:ext cx="643551" cy="643549"/>
              <a:chOff x="3397878" y="3844395"/>
              <a:chExt cx="643734" cy="643732"/>
            </a:xfrm>
          </p:grpSpPr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2E04095F-8D58-4A8E-9B6C-933557820C83}"/>
                  </a:ext>
                </a:extLst>
              </p:cNvPr>
              <p:cNvSpPr/>
              <p:nvPr/>
            </p:nvSpPr>
            <p:spPr bwMode="auto">
              <a:xfrm>
                <a:off x="3397878" y="38443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557" name="Group 8">
                <a:extLst>
                  <a:ext uri="{FF2B5EF4-FFF2-40B4-BE49-F238E27FC236}">
                    <a16:creationId xmlns:a16="http://schemas.microsoft.com/office/drawing/2014/main" id="{9B9E2446-C40D-427E-9643-54C904D429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91951" y="4026748"/>
                <a:ext cx="255588" cy="279026"/>
                <a:chOff x="1536" y="1515"/>
                <a:chExt cx="229" cy="250"/>
              </a:xfrm>
            </p:grpSpPr>
            <p:sp>
              <p:nvSpPr>
                <p:cNvPr id="558" name="Oval 9">
                  <a:extLst>
                    <a:ext uri="{FF2B5EF4-FFF2-40B4-BE49-F238E27FC236}">
                      <a16:creationId xmlns:a16="http://schemas.microsoft.com/office/drawing/2014/main" id="{0191DFEC-53ED-4A39-AA0E-ADFCAACE9E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1617"/>
                  <a:ext cx="86" cy="86"/>
                </a:xfrm>
                <a:prstGeom prst="ellipse">
                  <a:avLst/>
                </a:pr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59" name="Freeform 10">
                  <a:extLst>
                    <a:ext uri="{FF2B5EF4-FFF2-40B4-BE49-F238E27FC236}">
                      <a16:creationId xmlns:a16="http://schemas.microsoft.com/office/drawing/2014/main" id="{19388280-CD86-409D-BBF9-6A6203CBC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6" y="1703"/>
                  <a:ext cx="125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60" name="Oval 11">
                  <a:extLst>
                    <a:ext uri="{FF2B5EF4-FFF2-40B4-BE49-F238E27FC236}">
                      <a16:creationId xmlns:a16="http://schemas.microsoft.com/office/drawing/2014/main" id="{8B67D3DF-9CD9-4611-8A41-FD86DE20D1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0" y="1515"/>
                  <a:ext cx="85" cy="86"/>
                </a:xfrm>
                <a:prstGeom prst="ellipse">
                  <a:avLst/>
                </a:pr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61" name="Freeform 12">
                  <a:extLst>
                    <a:ext uri="{FF2B5EF4-FFF2-40B4-BE49-F238E27FC236}">
                      <a16:creationId xmlns:a16="http://schemas.microsoft.com/office/drawing/2014/main" id="{DD88EBBD-89B2-4C55-B184-9732D755E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1" y="1601"/>
                  <a:ext cx="124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</p:grpSp>
        <p:sp>
          <p:nvSpPr>
            <p:cNvPr id="546" name="Title 1">
              <a:extLst>
                <a:ext uri="{FF2B5EF4-FFF2-40B4-BE49-F238E27FC236}">
                  <a16:creationId xmlns:a16="http://schemas.microsoft.com/office/drawing/2014/main" id="{5EF5FFDE-A9DF-4CAB-9685-686BD4ED3002}"/>
                </a:ext>
              </a:extLst>
            </p:cNvPr>
            <p:cNvSpPr txBox="1">
              <a:spLocks/>
            </p:cNvSpPr>
            <p:nvPr/>
          </p:nvSpPr>
          <p:spPr>
            <a:xfrm>
              <a:off x="3642139" y="1572800"/>
              <a:ext cx="2786014" cy="340038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32239">
                <a:lnSpc>
                  <a:spcPct val="100000"/>
                </a:lnSpc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Conversations</a:t>
              </a:r>
            </a:p>
          </p:txBody>
        </p: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C42841F9-92A3-49EC-B304-411EDD74740F}"/>
                </a:ext>
              </a:extLst>
            </p:cNvPr>
            <p:cNvCxnSpPr>
              <a:cxnSpLocks/>
              <a:stCxn id="555" idx="1"/>
              <a:endCxn id="508" idx="5"/>
            </p:cNvCxnSpPr>
            <p:nvPr/>
          </p:nvCxnSpPr>
          <p:spPr>
            <a:xfrm flipH="1" flipV="1">
              <a:off x="1684770" y="2768357"/>
              <a:ext cx="629707" cy="64433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5532016C-E1EC-4AD5-BAA2-45BE248FB4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3142" y="3152471"/>
              <a:ext cx="643551" cy="643549"/>
              <a:chOff x="2000878" y="4885795"/>
              <a:chExt cx="643734" cy="643732"/>
            </a:xfrm>
          </p:grpSpPr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71AE758D-1332-41AC-9B6F-66C334402D66}"/>
                  </a:ext>
                </a:extLst>
              </p:cNvPr>
              <p:cNvSpPr/>
              <p:nvPr/>
            </p:nvSpPr>
            <p:spPr bwMode="auto">
              <a:xfrm>
                <a:off x="2000878" y="48857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555" name="Freeform 5">
                <a:extLst>
                  <a:ext uri="{FF2B5EF4-FFF2-40B4-BE49-F238E27FC236}">
                    <a16:creationId xmlns:a16="http://schemas.microsoft.com/office/drawing/2014/main" id="{AAD58F0D-C123-4251-A93A-723FDA4B58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68758" y="5077486"/>
                <a:ext cx="307975" cy="260350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DFD90DB2-4C44-4498-B281-325D8B826C49}"/>
                </a:ext>
              </a:extLst>
            </p:cNvPr>
            <p:cNvGrpSpPr/>
            <p:nvPr/>
          </p:nvGrpSpPr>
          <p:grpSpPr>
            <a:xfrm>
              <a:off x="9726252" y="1575325"/>
              <a:ext cx="616898" cy="616898"/>
              <a:chOff x="9609760" y="4061544"/>
              <a:chExt cx="731877" cy="731877"/>
            </a:xfrm>
          </p:grpSpPr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DE136641-9122-47BF-B05C-422D47066A44}"/>
                  </a:ext>
                </a:extLst>
              </p:cNvPr>
              <p:cNvSpPr/>
              <p:nvPr/>
            </p:nvSpPr>
            <p:spPr>
              <a:xfrm>
                <a:off x="9609760" y="4061544"/>
                <a:ext cx="731877" cy="73187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53" name="Graphic 552" descr="Document">
                <a:extLst>
                  <a:ext uri="{FF2B5EF4-FFF2-40B4-BE49-F238E27FC236}">
                    <a16:creationId xmlns:a16="http://schemas.microsoft.com/office/drawing/2014/main" id="{73382E92-7BA6-4E2E-AFBB-6F13B462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796597" y="4252688"/>
                <a:ext cx="381751" cy="381751"/>
              </a:xfrm>
              <a:prstGeom prst="rect">
                <a:avLst/>
              </a:prstGeom>
            </p:spPr>
          </p:pic>
        </p:grpSp>
        <p:sp>
          <p:nvSpPr>
            <p:cNvPr id="550" name="Title 1">
              <a:extLst>
                <a:ext uri="{FF2B5EF4-FFF2-40B4-BE49-F238E27FC236}">
                  <a16:creationId xmlns:a16="http://schemas.microsoft.com/office/drawing/2014/main" id="{EFA11426-9D4C-48F7-8420-F2F405379A28}"/>
                </a:ext>
              </a:extLst>
            </p:cNvPr>
            <p:cNvSpPr txBox="1">
              <a:spLocks/>
            </p:cNvSpPr>
            <p:nvPr/>
          </p:nvSpPr>
          <p:spPr>
            <a:xfrm>
              <a:off x="9199055" y="1227723"/>
              <a:ext cx="1691148" cy="340038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32239">
                <a:lnSpc>
                  <a:spcPct val="100000"/>
                </a:lnSpc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Files</a:t>
              </a:r>
            </a:p>
          </p:txBody>
        </p:sp>
        <p:sp>
          <p:nvSpPr>
            <p:cNvPr id="551" name="Title 1">
              <a:extLst>
                <a:ext uri="{FF2B5EF4-FFF2-40B4-BE49-F238E27FC236}">
                  <a16:creationId xmlns:a16="http://schemas.microsoft.com/office/drawing/2014/main" id="{29E27C2E-3DE7-421A-BDDF-65CE53D8DA92}"/>
                </a:ext>
              </a:extLst>
            </p:cNvPr>
            <p:cNvSpPr txBox="1">
              <a:spLocks/>
            </p:cNvSpPr>
            <p:nvPr/>
          </p:nvSpPr>
          <p:spPr>
            <a:xfrm>
              <a:off x="957111" y="1698871"/>
              <a:ext cx="1911763" cy="340038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defTabSz="932239">
                <a:lnSpc>
                  <a:spcPct val="100000"/>
                </a:lnSpc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36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Straight Connector 299"/>
          <p:cNvCxnSpPr>
            <a:cxnSpLocks/>
            <a:stCxn id="122" idx="9"/>
          </p:cNvCxnSpPr>
          <p:nvPr/>
        </p:nvCxnSpPr>
        <p:spPr>
          <a:xfrm flipV="1">
            <a:off x="9968503" y="2233078"/>
            <a:ext cx="1391443" cy="244584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cxnSpLocks/>
            <a:stCxn id="99" idx="5"/>
          </p:cNvCxnSpPr>
          <p:nvPr/>
        </p:nvCxnSpPr>
        <p:spPr>
          <a:xfrm>
            <a:off x="2393876" y="3604385"/>
            <a:ext cx="3345656" cy="44271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cxnSpLocks/>
            <a:stCxn id="96" idx="9"/>
            <a:endCxn id="153" idx="30"/>
          </p:cNvCxnSpPr>
          <p:nvPr/>
        </p:nvCxnSpPr>
        <p:spPr>
          <a:xfrm flipH="1" flipV="1">
            <a:off x="5190741" y="5315180"/>
            <a:ext cx="1518682" cy="24935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>
            <a:cxnSpLocks/>
          </p:cNvCxnSpPr>
          <p:nvPr/>
        </p:nvCxnSpPr>
        <p:spPr>
          <a:xfrm flipH="1">
            <a:off x="3310362" y="5341973"/>
            <a:ext cx="1838268" cy="466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cxnSpLocks/>
          </p:cNvCxnSpPr>
          <p:nvPr/>
        </p:nvCxnSpPr>
        <p:spPr>
          <a:xfrm flipH="1">
            <a:off x="9734840" y="2192222"/>
            <a:ext cx="1530529" cy="106398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cxnSpLocks/>
          </p:cNvCxnSpPr>
          <p:nvPr/>
        </p:nvCxnSpPr>
        <p:spPr>
          <a:xfrm flipH="1">
            <a:off x="7607583" y="2056595"/>
            <a:ext cx="3790931" cy="141017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cxnSpLocks/>
            <a:stCxn id="129" idx="2"/>
          </p:cNvCxnSpPr>
          <p:nvPr/>
        </p:nvCxnSpPr>
        <p:spPr>
          <a:xfrm flipV="1">
            <a:off x="3396722" y="2566202"/>
            <a:ext cx="581607" cy="324721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cxnSpLocks/>
            <a:endCxn id="99" idx="2"/>
          </p:cNvCxnSpPr>
          <p:nvPr/>
        </p:nvCxnSpPr>
        <p:spPr>
          <a:xfrm flipV="1">
            <a:off x="1002109" y="3468970"/>
            <a:ext cx="1368828" cy="71258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 flipH="1">
            <a:off x="2297274" y="1926899"/>
            <a:ext cx="512090" cy="162908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cxnSpLocks/>
          </p:cNvCxnSpPr>
          <p:nvPr/>
        </p:nvCxnSpPr>
        <p:spPr>
          <a:xfrm>
            <a:off x="2813335" y="1939368"/>
            <a:ext cx="1149706" cy="61614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cxnSpLocks/>
          </p:cNvCxnSpPr>
          <p:nvPr/>
        </p:nvCxnSpPr>
        <p:spPr>
          <a:xfrm>
            <a:off x="2806603" y="1922283"/>
            <a:ext cx="1332289" cy="255147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cxnSpLocks/>
          </p:cNvCxnSpPr>
          <p:nvPr/>
        </p:nvCxnSpPr>
        <p:spPr>
          <a:xfrm flipH="1">
            <a:off x="3391702" y="4497284"/>
            <a:ext cx="732104" cy="141388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cxnSpLocks/>
          </p:cNvCxnSpPr>
          <p:nvPr/>
        </p:nvCxnSpPr>
        <p:spPr>
          <a:xfrm flipH="1">
            <a:off x="1733552" y="3520435"/>
            <a:ext cx="629742" cy="199079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cxnSpLocks/>
          </p:cNvCxnSpPr>
          <p:nvPr/>
        </p:nvCxnSpPr>
        <p:spPr>
          <a:xfrm>
            <a:off x="1113968" y="4185726"/>
            <a:ext cx="655134" cy="137629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cxnSpLocks/>
          </p:cNvCxnSpPr>
          <p:nvPr/>
        </p:nvCxnSpPr>
        <p:spPr>
          <a:xfrm>
            <a:off x="1108889" y="4180648"/>
            <a:ext cx="2232027" cy="171782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cxnSpLocks/>
            <a:stCxn id="99" idx="5"/>
          </p:cNvCxnSpPr>
          <p:nvPr/>
        </p:nvCxnSpPr>
        <p:spPr>
          <a:xfrm>
            <a:off x="2393875" y="3604384"/>
            <a:ext cx="921649" cy="230043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cxnSpLocks/>
          </p:cNvCxnSpPr>
          <p:nvPr/>
        </p:nvCxnSpPr>
        <p:spPr>
          <a:xfrm flipH="1">
            <a:off x="1640623" y="1928632"/>
            <a:ext cx="1169422" cy="78660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cxnSpLocks/>
          </p:cNvCxnSpPr>
          <p:nvPr/>
        </p:nvCxnSpPr>
        <p:spPr>
          <a:xfrm flipV="1">
            <a:off x="2403922" y="3388393"/>
            <a:ext cx="1863831" cy="1422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cxnSpLocks/>
          </p:cNvCxnSpPr>
          <p:nvPr/>
        </p:nvCxnSpPr>
        <p:spPr>
          <a:xfrm>
            <a:off x="3963040" y="2530115"/>
            <a:ext cx="1564196" cy="55864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cxnSpLocks/>
          </p:cNvCxnSpPr>
          <p:nvPr/>
        </p:nvCxnSpPr>
        <p:spPr>
          <a:xfrm>
            <a:off x="4003669" y="2585980"/>
            <a:ext cx="1721631" cy="165053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cxnSpLocks/>
          </p:cNvCxnSpPr>
          <p:nvPr/>
        </p:nvCxnSpPr>
        <p:spPr>
          <a:xfrm flipH="1">
            <a:off x="5117293" y="3154779"/>
            <a:ext cx="374394" cy="209236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cxnSpLocks/>
          </p:cNvCxnSpPr>
          <p:nvPr/>
        </p:nvCxnSpPr>
        <p:spPr>
          <a:xfrm>
            <a:off x="4194147" y="4515834"/>
            <a:ext cx="911569" cy="73131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cxnSpLocks/>
          </p:cNvCxnSpPr>
          <p:nvPr/>
        </p:nvCxnSpPr>
        <p:spPr>
          <a:xfrm flipV="1">
            <a:off x="4176711" y="4106103"/>
            <a:ext cx="1519461" cy="3409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cxnSpLocks/>
            <a:endCxn id="165" idx="11"/>
          </p:cNvCxnSpPr>
          <p:nvPr/>
        </p:nvCxnSpPr>
        <p:spPr>
          <a:xfrm flipV="1">
            <a:off x="5117293" y="4661903"/>
            <a:ext cx="2483293" cy="592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cxnSpLocks/>
          </p:cNvCxnSpPr>
          <p:nvPr/>
        </p:nvCxnSpPr>
        <p:spPr>
          <a:xfrm flipH="1" flipV="1">
            <a:off x="5710064" y="4231434"/>
            <a:ext cx="1086811" cy="144231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cxnSpLocks/>
          </p:cNvCxnSpPr>
          <p:nvPr/>
        </p:nvCxnSpPr>
        <p:spPr>
          <a:xfrm flipH="1" flipV="1">
            <a:off x="6189141" y="1973167"/>
            <a:ext cx="1384754" cy="15218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cxnSpLocks/>
            <a:stCxn id="165" idx="0"/>
          </p:cNvCxnSpPr>
          <p:nvPr/>
        </p:nvCxnSpPr>
        <p:spPr>
          <a:xfrm flipH="1" flipV="1">
            <a:off x="6197607" y="2113675"/>
            <a:ext cx="1495739" cy="242505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cxnSpLocks/>
          </p:cNvCxnSpPr>
          <p:nvPr/>
        </p:nvCxnSpPr>
        <p:spPr>
          <a:xfrm flipV="1">
            <a:off x="3927489" y="2027340"/>
            <a:ext cx="2275195" cy="51293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cxnSpLocks/>
          </p:cNvCxnSpPr>
          <p:nvPr/>
        </p:nvCxnSpPr>
        <p:spPr>
          <a:xfrm flipV="1">
            <a:off x="5543809" y="2387916"/>
            <a:ext cx="1999614" cy="7162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cxnSpLocks/>
          </p:cNvCxnSpPr>
          <p:nvPr/>
        </p:nvCxnSpPr>
        <p:spPr>
          <a:xfrm flipH="1" flipV="1">
            <a:off x="7543425" y="2377760"/>
            <a:ext cx="2239644" cy="86335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cxnSpLocks/>
          </p:cNvCxnSpPr>
          <p:nvPr/>
        </p:nvCxnSpPr>
        <p:spPr>
          <a:xfrm flipH="1">
            <a:off x="7528188" y="1947774"/>
            <a:ext cx="2478337" cy="148632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cxnSpLocks/>
          </p:cNvCxnSpPr>
          <p:nvPr/>
        </p:nvCxnSpPr>
        <p:spPr>
          <a:xfrm flipH="1">
            <a:off x="8868929" y="3256211"/>
            <a:ext cx="825265" cy="50312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cxnSpLocks/>
          </p:cNvCxnSpPr>
          <p:nvPr/>
        </p:nvCxnSpPr>
        <p:spPr>
          <a:xfrm>
            <a:off x="7507875" y="3474728"/>
            <a:ext cx="1452467" cy="213299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cxnSpLocks/>
          </p:cNvCxnSpPr>
          <p:nvPr/>
        </p:nvCxnSpPr>
        <p:spPr>
          <a:xfrm flipH="1">
            <a:off x="9781691" y="2074738"/>
            <a:ext cx="216370" cy="11663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cxnSpLocks/>
          </p:cNvCxnSpPr>
          <p:nvPr/>
        </p:nvCxnSpPr>
        <p:spPr>
          <a:xfrm>
            <a:off x="9722126" y="3225879"/>
            <a:ext cx="228535" cy="161498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cxnSpLocks/>
          </p:cNvCxnSpPr>
          <p:nvPr/>
        </p:nvCxnSpPr>
        <p:spPr>
          <a:xfrm>
            <a:off x="8874007" y="3820070"/>
            <a:ext cx="50785" cy="174194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cxnSpLocks/>
          </p:cNvCxnSpPr>
          <p:nvPr/>
        </p:nvCxnSpPr>
        <p:spPr>
          <a:xfrm>
            <a:off x="7633574" y="4631343"/>
            <a:ext cx="1418182" cy="103224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>
            <a:cxnSpLocks/>
          </p:cNvCxnSpPr>
          <p:nvPr/>
        </p:nvCxnSpPr>
        <p:spPr>
          <a:xfrm flipV="1">
            <a:off x="6776562" y="5633116"/>
            <a:ext cx="2092367" cy="711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cxnSpLocks/>
          </p:cNvCxnSpPr>
          <p:nvPr/>
        </p:nvCxnSpPr>
        <p:spPr>
          <a:xfrm>
            <a:off x="5532315" y="3119230"/>
            <a:ext cx="1904572" cy="35549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cxnSpLocks/>
          </p:cNvCxnSpPr>
          <p:nvPr/>
        </p:nvCxnSpPr>
        <p:spPr>
          <a:xfrm>
            <a:off x="9909773" y="4871192"/>
            <a:ext cx="1071836" cy="83302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cxnSpLocks/>
          </p:cNvCxnSpPr>
          <p:nvPr/>
        </p:nvCxnSpPr>
        <p:spPr>
          <a:xfrm flipH="1">
            <a:off x="10920666" y="3936877"/>
            <a:ext cx="20315" cy="172671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cxnSpLocks/>
          </p:cNvCxnSpPr>
          <p:nvPr/>
        </p:nvCxnSpPr>
        <p:spPr>
          <a:xfrm flipH="1">
            <a:off x="10981609" y="4505677"/>
            <a:ext cx="599271" cy="118838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>
            <a:cxnSpLocks/>
          </p:cNvCxnSpPr>
          <p:nvPr/>
        </p:nvCxnSpPr>
        <p:spPr>
          <a:xfrm>
            <a:off x="10006525" y="1947774"/>
            <a:ext cx="1589589" cy="98354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cxnSpLocks/>
          </p:cNvCxnSpPr>
          <p:nvPr/>
        </p:nvCxnSpPr>
        <p:spPr>
          <a:xfrm flipV="1">
            <a:off x="10920666" y="2966873"/>
            <a:ext cx="624663" cy="101571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cxnSpLocks/>
          </p:cNvCxnSpPr>
          <p:nvPr/>
        </p:nvCxnSpPr>
        <p:spPr>
          <a:xfrm>
            <a:off x="9747519" y="3175093"/>
            <a:ext cx="1203618" cy="81256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cxnSpLocks/>
          </p:cNvCxnSpPr>
          <p:nvPr/>
        </p:nvCxnSpPr>
        <p:spPr>
          <a:xfrm flipV="1">
            <a:off x="9935425" y="3957192"/>
            <a:ext cx="1020791" cy="86843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cxnSpLocks/>
          </p:cNvCxnSpPr>
          <p:nvPr/>
        </p:nvCxnSpPr>
        <p:spPr>
          <a:xfrm flipV="1">
            <a:off x="8954861" y="4698777"/>
            <a:ext cx="1020791" cy="86843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cxnSpLocks/>
          </p:cNvCxnSpPr>
          <p:nvPr/>
        </p:nvCxnSpPr>
        <p:spPr>
          <a:xfrm flipH="1">
            <a:off x="5505652" y="5678824"/>
            <a:ext cx="1387717" cy="28312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cxnSpLocks/>
          </p:cNvCxnSpPr>
          <p:nvPr/>
        </p:nvCxnSpPr>
        <p:spPr>
          <a:xfrm>
            <a:off x="1723395" y="5516309"/>
            <a:ext cx="1592128" cy="36946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5421104" y="5867599"/>
            <a:ext cx="173687" cy="173687"/>
          </a:xfrm>
          <a:prstGeom prst="ellipse">
            <a:avLst/>
          </a:prstGeom>
          <a:solidFill>
            <a:schemeClr val="tx2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 bwMode="auto">
          <a:xfrm>
            <a:off x="8030682" y="4920528"/>
            <a:ext cx="173687" cy="173687"/>
          </a:xfrm>
          <a:prstGeom prst="ellipse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 bwMode="auto">
          <a:xfrm>
            <a:off x="4176711" y="3289537"/>
            <a:ext cx="173687" cy="173687"/>
          </a:xfrm>
          <a:prstGeom prst="ellipse">
            <a:avLst/>
          </a:prstGeom>
          <a:solidFill>
            <a:schemeClr val="tx2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 bwMode="auto">
          <a:xfrm>
            <a:off x="2685332" y="4479775"/>
            <a:ext cx="173687" cy="173687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 bwMode="auto">
          <a:xfrm>
            <a:off x="1536519" y="2620106"/>
            <a:ext cx="173687" cy="173687"/>
          </a:xfrm>
          <a:prstGeom prst="ellipse">
            <a:avLst/>
          </a:prstGeom>
          <a:solidFill>
            <a:schemeClr val="tx2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 bwMode="auto">
          <a:xfrm>
            <a:off x="11494227" y="4400142"/>
            <a:ext cx="173687" cy="173687"/>
          </a:xfrm>
          <a:prstGeom prst="ellipse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95" name="Rectangle 194"/>
          <p:cNvSpPr/>
          <p:nvPr/>
        </p:nvSpPr>
        <p:spPr bwMode="auto">
          <a:xfrm>
            <a:off x="3932887" y="531430"/>
            <a:ext cx="4570703" cy="5969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spc="-150">
                <a:ln w="3175">
                  <a:noFill/>
                </a:ln>
                <a:solidFill>
                  <a:srgbClr val="2F2F2F"/>
                </a:solidFill>
                <a:latin typeface="+mj-lt"/>
                <a:cs typeface="Segoe UI" pitchFamily="34" charset="0"/>
              </a:rPr>
              <a:t>Microsoft Graph</a:t>
            </a:r>
          </a:p>
        </p:txBody>
      </p:sp>
      <p:sp>
        <p:nvSpPr>
          <p:cNvPr id="204" name="Oval 203"/>
          <p:cNvSpPr>
            <a:spLocks noChangeAspect="1"/>
          </p:cNvSpPr>
          <p:nvPr/>
        </p:nvSpPr>
        <p:spPr bwMode="auto">
          <a:xfrm>
            <a:off x="11445366" y="2841953"/>
            <a:ext cx="173687" cy="17368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9" name="Group 148"/>
          <p:cNvGrpSpPr>
            <a:grpSpLocks noChangeAspect="1"/>
          </p:cNvGrpSpPr>
          <p:nvPr/>
        </p:nvGrpSpPr>
        <p:grpSpPr>
          <a:xfrm>
            <a:off x="761945" y="3828979"/>
            <a:ext cx="639901" cy="639898"/>
            <a:chOff x="4876383" y="2244408"/>
            <a:chExt cx="640083" cy="640080"/>
          </a:xfrm>
        </p:grpSpPr>
        <p:sp>
          <p:nvSpPr>
            <p:cNvPr id="150" name="Oval 149"/>
            <p:cNvSpPr/>
            <p:nvPr/>
          </p:nvSpPr>
          <p:spPr bwMode="auto">
            <a:xfrm>
              <a:off x="4876383" y="2244408"/>
              <a:ext cx="640083" cy="640080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1" name="Freeform 48"/>
            <p:cNvSpPr>
              <a:spLocks noEditPoints="1"/>
            </p:cNvSpPr>
            <p:nvPr/>
          </p:nvSpPr>
          <p:spPr bwMode="auto">
            <a:xfrm>
              <a:off x="5081130" y="2447611"/>
              <a:ext cx="228602" cy="227642"/>
            </a:xfrm>
            <a:custGeom>
              <a:avLst/>
              <a:gdLst>
                <a:gd name="T0" fmla="*/ 78 w 330"/>
                <a:gd name="T1" fmla="*/ 197 h 328"/>
                <a:gd name="T2" fmla="*/ 39 w 330"/>
                <a:gd name="T3" fmla="*/ 229 h 328"/>
                <a:gd name="T4" fmla="*/ 0 w 330"/>
                <a:gd name="T5" fmla="*/ 197 h 328"/>
                <a:gd name="T6" fmla="*/ 39 w 330"/>
                <a:gd name="T7" fmla="*/ 165 h 328"/>
                <a:gd name="T8" fmla="*/ 78 w 330"/>
                <a:gd name="T9" fmla="*/ 197 h 328"/>
                <a:gd name="T10" fmla="*/ 140 w 330"/>
                <a:gd name="T11" fmla="*/ 264 h 328"/>
                <a:gd name="T12" fmla="*/ 101 w 330"/>
                <a:gd name="T13" fmla="*/ 296 h 328"/>
                <a:gd name="T14" fmla="*/ 140 w 330"/>
                <a:gd name="T15" fmla="*/ 328 h 328"/>
                <a:gd name="T16" fmla="*/ 178 w 330"/>
                <a:gd name="T17" fmla="*/ 296 h 328"/>
                <a:gd name="T18" fmla="*/ 140 w 330"/>
                <a:gd name="T19" fmla="*/ 264 h 328"/>
                <a:gd name="T20" fmla="*/ 291 w 330"/>
                <a:gd name="T21" fmla="*/ 239 h 328"/>
                <a:gd name="T22" fmla="*/ 253 w 330"/>
                <a:gd name="T23" fmla="*/ 271 h 328"/>
                <a:gd name="T24" fmla="*/ 291 w 330"/>
                <a:gd name="T25" fmla="*/ 303 h 328"/>
                <a:gd name="T26" fmla="*/ 330 w 330"/>
                <a:gd name="T27" fmla="*/ 271 h 328"/>
                <a:gd name="T28" fmla="*/ 291 w 330"/>
                <a:gd name="T29" fmla="*/ 239 h 328"/>
                <a:gd name="T30" fmla="*/ 330 w 330"/>
                <a:gd name="T31" fmla="*/ 271 h 328"/>
                <a:gd name="T32" fmla="*/ 330 w 330"/>
                <a:gd name="T33" fmla="*/ 88 h 328"/>
                <a:gd name="T34" fmla="*/ 178 w 330"/>
                <a:gd name="T35" fmla="*/ 128 h 328"/>
                <a:gd name="T36" fmla="*/ 178 w 330"/>
                <a:gd name="T37" fmla="*/ 296 h 328"/>
                <a:gd name="T38" fmla="*/ 128 w 330"/>
                <a:gd name="T39" fmla="*/ 90 h 328"/>
                <a:gd name="T40" fmla="*/ 107 w 330"/>
                <a:gd name="T41" fmla="*/ 48 h 328"/>
                <a:gd name="T42" fmla="*/ 78 w 330"/>
                <a:gd name="T43" fmla="*/ 0 h 328"/>
                <a:gd name="T44" fmla="*/ 78 w 330"/>
                <a:gd name="T45" fmla="*/ 19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0" h="328">
                  <a:moveTo>
                    <a:pt x="78" y="197"/>
                  </a:moveTo>
                  <a:cubicBezTo>
                    <a:pt x="78" y="215"/>
                    <a:pt x="60" y="229"/>
                    <a:pt x="39" y="229"/>
                  </a:cubicBezTo>
                  <a:cubicBezTo>
                    <a:pt x="17" y="229"/>
                    <a:pt x="0" y="215"/>
                    <a:pt x="0" y="197"/>
                  </a:cubicBezTo>
                  <a:cubicBezTo>
                    <a:pt x="0" y="179"/>
                    <a:pt x="17" y="165"/>
                    <a:pt x="39" y="165"/>
                  </a:cubicBezTo>
                  <a:cubicBezTo>
                    <a:pt x="60" y="165"/>
                    <a:pt x="78" y="179"/>
                    <a:pt x="78" y="197"/>
                  </a:cubicBezTo>
                  <a:close/>
                  <a:moveTo>
                    <a:pt x="140" y="264"/>
                  </a:moveTo>
                  <a:cubicBezTo>
                    <a:pt x="118" y="264"/>
                    <a:pt x="101" y="278"/>
                    <a:pt x="101" y="296"/>
                  </a:cubicBezTo>
                  <a:cubicBezTo>
                    <a:pt x="101" y="314"/>
                    <a:pt x="118" y="328"/>
                    <a:pt x="140" y="328"/>
                  </a:cubicBezTo>
                  <a:cubicBezTo>
                    <a:pt x="161" y="328"/>
                    <a:pt x="178" y="314"/>
                    <a:pt x="178" y="296"/>
                  </a:cubicBezTo>
                  <a:cubicBezTo>
                    <a:pt x="178" y="278"/>
                    <a:pt x="161" y="264"/>
                    <a:pt x="140" y="264"/>
                  </a:cubicBezTo>
                  <a:close/>
                  <a:moveTo>
                    <a:pt x="291" y="239"/>
                  </a:moveTo>
                  <a:cubicBezTo>
                    <a:pt x="270" y="239"/>
                    <a:pt x="253" y="253"/>
                    <a:pt x="253" y="271"/>
                  </a:cubicBezTo>
                  <a:cubicBezTo>
                    <a:pt x="253" y="289"/>
                    <a:pt x="270" y="303"/>
                    <a:pt x="291" y="303"/>
                  </a:cubicBezTo>
                  <a:cubicBezTo>
                    <a:pt x="313" y="303"/>
                    <a:pt x="330" y="289"/>
                    <a:pt x="330" y="271"/>
                  </a:cubicBezTo>
                  <a:cubicBezTo>
                    <a:pt x="330" y="253"/>
                    <a:pt x="313" y="239"/>
                    <a:pt x="291" y="239"/>
                  </a:cubicBezTo>
                  <a:close/>
                  <a:moveTo>
                    <a:pt x="330" y="271"/>
                  </a:moveTo>
                  <a:cubicBezTo>
                    <a:pt x="330" y="88"/>
                    <a:pt x="330" y="88"/>
                    <a:pt x="330" y="8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8" y="296"/>
                    <a:pt x="178" y="296"/>
                    <a:pt x="178" y="296"/>
                  </a:cubicBezTo>
                  <a:moveTo>
                    <a:pt x="128" y="90"/>
                  </a:moveTo>
                  <a:cubicBezTo>
                    <a:pt x="128" y="90"/>
                    <a:pt x="132" y="66"/>
                    <a:pt x="107" y="48"/>
                  </a:cubicBezTo>
                  <a:cubicBezTo>
                    <a:pt x="82" y="31"/>
                    <a:pt x="78" y="0"/>
                    <a:pt x="78" y="0"/>
                  </a:cubicBezTo>
                  <a:cubicBezTo>
                    <a:pt x="78" y="197"/>
                    <a:pt x="78" y="197"/>
                    <a:pt x="78" y="197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871578" y="5027020"/>
            <a:ext cx="554103" cy="554103"/>
            <a:chOff x="7349552" y="5435795"/>
            <a:chExt cx="597617" cy="597617"/>
          </a:xfrm>
        </p:grpSpPr>
        <p:sp>
          <p:nvSpPr>
            <p:cNvPr id="152" name="Oval 151"/>
            <p:cNvSpPr/>
            <p:nvPr/>
          </p:nvSpPr>
          <p:spPr bwMode="auto">
            <a:xfrm>
              <a:off x="7349552" y="5435795"/>
              <a:ext cx="597617" cy="59761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Freeform: Shape 152"/>
            <p:cNvSpPr/>
            <p:nvPr/>
          </p:nvSpPr>
          <p:spPr bwMode="auto">
            <a:xfrm>
              <a:off x="7552112" y="5576726"/>
              <a:ext cx="201418" cy="314002"/>
            </a:xfrm>
            <a:custGeom>
              <a:avLst/>
              <a:gdLst>
                <a:gd name="connsiteX0" fmla="*/ 828257 w 1801994"/>
                <a:gd name="connsiteY0" fmla="*/ 2524330 h 3090150"/>
                <a:gd name="connsiteX1" fmla="*/ 900997 w 1801994"/>
                <a:gd name="connsiteY1" fmla="*/ 2524330 h 3090150"/>
                <a:gd name="connsiteX2" fmla="*/ 962728 w 1801994"/>
                <a:gd name="connsiteY2" fmla="*/ 2524330 h 3090150"/>
                <a:gd name="connsiteX3" fmla="*/ 962728 w 1801994"/>
                <a:gd name="connsiteY3" fmla="*/ 2942459 h 3090150"/>
                <a:gd name="connsiteX4" fmla="*/ 1449879 w 1801994"/>
                <a:gd name="connsiteY4" fmla="*/ 2942459 h 3090150"/>
                <a:gd name="connsiteX5" fmla="*/ 1449879 w 1801994"/>
                <a:gd name="connsiteY5" fmla="*/ 3090150 h 3090150"/>
                <a:gd name="connsiteX6" fmla="*/ 962728 w 1801994"/>
                <a:gd name="connsiteY6" fmla="*/ 3090150 h 3090150"/>
                <a:gd name="connsiteX7" fmla="*/ 828257 w 1801994"/>
                <a:gd name="connsiteY7" fmla="*/ 3090150 h 3090150"/>
                <a:gd name="connsiteX8" fmla="*/ 341106 w 1801994"/>
                <a:gd name="connsiteY8" fmla="*/ 3090150 h 3090150"/>
                <a:gd name="connsiteX9" fmla="*/ 341106 w 1801994"/>
                <a:gd name="connsiteY9" fmla="*/ 2942459 h 3090150"/>
                <a:gd name="connsiteX10" fmla="*/ 828257 w 1801994"/>
                <a:gd name="connsiteY10" fmla="*/ 2942459 h 3090150"/>
                <a:gd name="connsiteX11" fmla="*/ 1 w 1801994"/>
                <a:gd name="connsiteY11" fmla="*/ 1090259 h 3090150"/>
                <a:gd name="connsiteX12" fmla="*/ 65789 w 1801994"/>
                <a:gd name="connsiteY12" fmla="*/ 1090259 h 3090150"/>
                <a:gd name="connsiteX13" fmla="*/ 131577 w 1801994"/>
                <a:gd name="connsiteY13" fmla="*/ 1090259 h 3090150"/>
                <a:gd name="connsiteX14" fmla="*/ 131577 w 1801994"/>
                <a:gd name="connsiteY14" fmla="*/ 1623333 h 3090150"/>
                <a:gd name="connsiteX15" fmla="*/ 745933 w 1801994"/>
                <a:gd name="connsiteY15" fmla="*/ 2377122 h 3090150"/>
                <a:gd name="connsiteX16" fmla="*/ 900998 w 1801994"/>
                <a:gd name="connsiteY16" fmla="*/ 2392754 h 3090150"/>
                <a:gd name="connsiteX17" fmla="*/ 1056062 w 1801994"/>
                <a:gd name="connsiteY17" fmla="*/ 2377122 h 3090150"/>
                <a:gd name="connsiteX18" fmla="*/ 1670418 w 1801994"/>
                <a:gd name="connsiteY18" fmla="*/ 1623333 h 3090150"/>
                <a:gd name="connsiteX19" fmla="*/ 1670418 w 1801994"/>
                <a:gd name="connsiteY19" fmla="*/ 1090259 h 3090150"/>
                <a:gd name="connsiteX20" fmla="*/ 1801994 w 1801994"/>
                <a:gd name="connsiteY20" fmla="*/ 1090259 h 3090150"/>
                <a:gd name="connsiteX21" fmla="*/ 1801994 w 1801994"/>
                <a:gd name="connsiteY21" fmla="*/ 1623333 h 3090150"/>
                <a:gd name="connsiteX22" fmla="*/ 900997 w 1801994"/>
                <a:gd name="connsiteY22" fmla="*/ 2524330 h 3090150"/>
                <a:gd name="connsiteX23" fmla="*/ 0 w 1801994"/>
                <a:gd name="connsiteY23" fmla="*/ 1623333 h 3090150"/>
                <a:gd name="connsiteX24" fmla="*/ 1 w 1801994"/>
                <a:gd name="connsiteY24" fmla="*/ 1090259 h 3090150"/>
                <a:gd name="connsiteX25" fmla="*/ 903798 w 1801994"/>
                <a:gd name="connsiteY25" fmla="*/ 203993 h 3090150"/>
                <a:gd name="connsiteX26" fmla="*/ 540162 w 1801994"/>
                <a:gd name="connsiteY26" fmla="*/ 567629 h 3090150"/>
                <a:gd name="connsiteX27" fmla="*/ 540162 w 1801994"/>
                <a:gd name="connsiteY27" fmla="*/ 1671601 h 3090150"/>
                <a:gd name="connsiteX28" fmla="*/ 903798 w 1801994"/>
                <a:gd name="connsiteY28" fmla="*/ 2035237 h 3090150"/>
                <a:gd name="connsiteX29" fmla="*/ 903797 w 1801994"/>
                <a:gd name="connsiteY29" fmla="*/ 2035238 h 3090150"/>
                <a:gd name="connsiteX30" fmla="*/ 1267433 w 1801994"/>
                <a:gd name="connsiteY30" fmla="*/ 1671602 h 3090150"/>
                <a:gd name="connsiteX31" fmla="*/ 1267434 w 1801994"/>
                <a:gd name="connsiteY31" fmla="*/ 567629 h 3090150"/>
                <a:gd name="connsiteX32" fmla="*/ 903798 w 1801994"/>
                <a:gd name="connsiteY32" fmla="*/ 203993 h 3090150"/>
                <a:gd name="connsiteX33" fmla="*/ 895492 w 1801994"/>
                <a:gd name="connsiteY33" fmla="*/ 0 h 3090150"/>
                <a:gd name="connsiteX34" fmla="*/ 1439195 w 1801994"/>
                <a:gd name="connsiteY34" fmla="*/ 543703 h 3090150"/>
                <a:gd name="connsiteX35" fmla="*/ 1439195 w 1801994"/>
                <a:gd name="connsiteY35" fmla="*/ 1670412 h 3090150"/>
                <a:gd name="connsiteX36" fmla="*/ 895492 w 1801994"/>
                <a:gd name="connsiteY36" fmla="*/ 2214115 h 3090150"/>
                <a:gd name="connsiteX37" fmla="*/ 351789 w 1801994"/>
                <a:gd name="connsiteY37" fmla="*/ 1670412 h 3090150"/>
                <a:gd name="connsiteX38" fmla="*/ 351789 w 1801994"/>
                <a:gd name="connsiteY38" fmla="*/ 1090259 h 3090150"/>
                <a:gd name="connsiteX39" fmla="*/ 351789 w 1801994"/>
                <a:gd name="connsiteY39" fmla="*/ 543703 h 3090150"/>
                <a:gd name="connsiteX40" fmla="*/ 895492 w 1801994"/>
                <a:gd name="connsiteY40" fmla="*/ 0 h 30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1994" h="3090150">
                  <a:moveTo>
                    <a:pt x="828257" y="2524330"/>
                  </a:moveTo>
                  <a:lnTo>
                    <a:pt x="900997" y="2524330"/>
                  </a:lnTo>
                  <a:lnTo>
                    <a:pt x="962728" y="2524330"/>
                  </a:lnTo>
                  <a:lnTo>
                    <a:pt x="962728" y="2942459"/>
                  </a:lnTo>
                  <a:lnTo>
                    <a:pt x="1449879" y="2942459"/>
                  </a:lnTo>
                  <a:lnTo>
                    <a:pt x="1449879" y="3090150"/>
                  </a:lnTo>
                  <a:lnTo>
                    <a:pt x="962728" y="3090150"/>
                  </a:lnTo>
                  <a:lnTo>
                    <a:pt x="828257" y="3090150"/>
                  </a:lnTo>
                  <a:lnTo>
                    <a:pt x="341106" y="3090150"/>
                  </a:lnTo>
                  <a:lnTo>
                    <a:pt x="341106" y="2942459"/>
                  </a:lnTo>
                  <a:lnTo>
                    <a:pt x="828257" y="2942459"/>
                  </a:lnTo>
                  <a:close/>
                  <a:moveTo>
                    <a:pt x="1" y="1090259"/>
                  </a:moveTo>
                  <a:lnTo>
                    <a:pt x="65789" y="1090259"/>
                  </a:lnTo>
                  <a:lnTo>
                    <a:pt x="131577" y="1090259"/>
                  </a:lnTo>
                  <a:lnTo>
                    <a:pt x="131577" y="1623333"/>
                  </a:lnTo>
                  <a:cubicBezTo>
                    <a:pt x="131577" y="1995155"/>
                    <a:pt x="395321" y="2305377"/>
                    <a:pt x="745933" y="2377122"/>
                  </a:cubicBezTo>
                  <a:lnTo>
                    <a:pt x="900998" y="2392754"/>
                  </a:lnTo>
                  <a:lnTo>
                    <a:pt x="1056062" y="2377122"/>
                  </a:lnTo>
                  <a:cubicBezTo>
                    <a:pt x="1406674" y="2305377"/>
                    <a:pt x="1670418" y="1995155"/>
                    <a:pt x="1670418" y="1623333"/>
                  </a:cubicBezTo>
                  <a:lnTo>
                    <a:pt x="1670418" y="1090259"/>
                  </a:lnTo>
                  <a:lnTo>
                    <a:pt x="1801994" y="1090259"/>
                  </a:lnTo>
                  <a:lnTo>
                    <a:pt x="1801994" y="1623333"/>
                  </a:lnTo>
                  <a:cubicBezTo>
                    <a:pt x="1801994" y="2120940"/>
                    <a:pt x="1398604" y="2524330"/>
                    <a:pt x="900997" y="2524330"/>
                  </a:cubicBezTo>
                  <a:cubicBezTo>
                    <a:pt x="403390" y="2524330"/>
                    <a:pt x="0" y="2120940"/>
                    <a:pt x="0" y="1623333"/>
                  </a:cubicBezTo>
                  <a:cubicBezTo>
                    <a:pt x="0" y="1445642"/>
                    <a:pt x="1" y="1267950"/>
                    <a:pt x="1" y="1090259"/>
                  </a:cubicBezTo>
                  <a:close/>
                  <a:moveTo>
                    <a:pt x="903798" y="203993"/>
                  </a:moveTo>
                  <a:cubicBezTo>
                    <a:pt x="702967" y="203993"/>
                    <a:pt x="540162" y="366798"/>
                    <a:pt x="540162" y="567629"/>
                  </a:cubicBezTo>
                  <a:lnTo>
                    <a:pt x="540162" y="1671601"/>
                  </a:lnTo>
                  <a:cubicBezTo>
                    <a:pt x="540162" y="1872432"/>
                    <a:pt x="702967" y="2035237"/>
                    <a:pt x="903798" y="2035237"/>
                  </a:cubicBezTo>
                  <a:lnTo>
                    <a:pt x="903797" y="2035238"/>
                  </a:lnTo>
                  <a:cubicBezTo>
                    <a:pt x="1104628" y="2035238"/>
                    <a:pt x="1267433" y="1872433"/>
                    <a:pt x="1267433" y="1671602"/>
                  </a:cubicBezTo>
                  <a:cubicBezTo>
                    <a:pt x="1267433" y="1303611"/>
                    <a:pt x="1267434" y="935620"/>
                    <a:pt x="1267434" y="567629"/>
                  </a:cubicBezTo>
                  <a:cubicBezTo>
                    <a:pt x="1267434" y="366798"/>
                    <a:pt x="1104629" y="203993"/>
                    <a:pt x="903798" y="203993"/>
                  </a:cubicBezTo>
                  <a:close/>
                  <a:moveTo>
                    <a:pt x="895492" y="0"/>
                  </a:moveTo>
                  <a:cubicBezTo>
                    <a:pt x="1195771" y="0"/>
                    <a:pt x="1439195" y="243424"/>
                    <a:pt x="1439195" y="543703"/>
                  </a:cubicBezTo>
                  <a:lnTo>
                    <a:pt x="1439195" y="1670412"/>
                  </a:lnTo>
                  <a:cubicBezTo>
                    <a:pt x="1439195" y="1970691"/>
                    <a:pt x="1195771" y="2214115"/>
                    <a:pt x="895492" y="2214115"/>
                  </a:cubicBezTo>
                  <a:cubicBezTo>
                    <a:pt x="595213" y="2214115"/>
                    <a:pt x="351789" y="1970691"/>
                    <a:pt x="351789" y="1670412"/>
                  </a:cubicBezTo>
                  <a:lnTo>
                    <a:pt x="351789" y="1090259"/>
                  </a:lnTo>
                  <a:lnTo>
                    <a:pt x="351789" y="543703"/>
                  </a:lnTo>
                  <a:cubicBezTo>
                    <a:pt x="351789" y="243424"/>
                    <a:pt x="595213" y="0"/>
                    <a:pt x="8954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835256" y="4160593"/>
            <a:ext cx="609514" cy="609514"/>
            <a:chOff x="4335170" y="2603826"/>
            <a:chExt cx="597617" cy="597617"/>
          </a:xfrm>
        </p:grpSpPr>
        <p:sp>
          <p:nvSpPr>
            <p:cNvPr id="155" name="Oval 154"/>
            <p:cNvSpPr/>
            <p:nvPr/>
          </p:nvSpPr>
          <p:spPr bwMode="auto">
            <a:xfrm>
              <a:off x="4335170" y="2603826"/>
              <a:ext cx="597617" cy="597617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Freeform: Shape 155"/>
            <p:cNvSpPr/>
            <p:nvPr/>
          </p:nvSpPr>
          <p:spPr bwMode="auto">
            <a:xfrm>
              <a:off x="4465550" y="2819542"/>
              <a:ext cx="321269" cy="178344"/>
            </a:xfrm>
            <a:custGeom>
              <a:avLst/>
              <a:gdLst>
                <a:gd name="connsiteX0" fmla="*/ 54923 w 2064510"/>
                <a:gd name="connsiteY0" fmla="*/ 52330 h 1041869"/>
                <a:gd name="connsiteX1" fmla="*/ 109846 w 2064510"/>
                <a:gd name="connsiteY1" fmla="*/ 107253 h 1041869"/>
                <a:gd name="connsiteX2" fmla="*/ 109846 w 2064510"/>
                <a:gd name="connsiteY2" fmla="*/ 386382 h 1041869"/>
                <a:gd name="connsiteX3" fmla="*/ 54923 w 2064510"/>
                <a:gd name="connsiteY3" fmla="*/ 441305 h 1041869"/>
                <a:gd name="connsiteX4" fmla="*/ 0 w 2064510"/>
                <a:gd name="connsiteY4" fmla="*/ 386382 h 1041869"/>
                <a:gd name="connsiteX5" fmla="*/ 0 w 2064510"/>
                <a:gd name="connsiteY5" fmla="*/ 107253 h 1041869"/>
                <a:gd name="connsiteX6" fmla="*/ 54923 w 2064510"/>
                <a:gd name="connsiteY6" fmla="*/ 52330 h 1041869"/>
                <a:gd name="connsiteX7" fmla="*/ 275351 w 2064510"/>
                <a:gd name="connsiteY7" fmla="*/ 0 h 1041869"/>
                <a:gd name="connsiteX8" fmla="*/ 1548092 w 2064510"/>
                <a:gd name="connsiteY8" fmla="*/ 0 h 1041869"/>
                <a:gd name="connsiteX9" fmla="*/ 1632098 w 2064510"/>
                <a:gd name="connsiteY9" fmla="*/ 84006 h 1041869"/>
                <a:gd name="connsiteX10" fmla="*/ 1632098 w 2064510"/>
                <a:gd name="connsiteY10" fmla="*/ 189999 h 1041869"/>
                <a:gd name="connsiteX11" fmla="*/ 1769458 w 2064510"/>
                <a:gd name="connsiteY11" fmla="*/ 189999 h 1041869"/>
                <a:gd name="connsiteX12" fmla="*/ 2064510 w 2064510"/>
                <a:gd name="connsiteY12" fmla="*/ 48398 h 1041869"/>
                <a:gd name="connsiteX13" fmla="*/ 2064510 w 2064510"/>
                <a:gd name="connsiteY13" fmla="*/ 900045 h 1041869"/>
                <a:gd name="connsiteX14" fmla="*/ 1722586 w 2064510"/>
                <a:gd name="connsiteY14" fmla="*/ 735949 h 1041869"/>
                <a:gd name="connsiteX15" fmla="*/ 1632098 w 2064510"/>
                <a:gd name="connsiteY15" fmla="*/ 735949 h 1041869"/>
                <a:gd name="connsiteX16" fmla="*/ 1632098 w 2064510"/>
                <a:gd name="connsiteY16" fmla="*/ 957863 h 1041869"/>
                <a:gd name="connsiteX17" fmla="*/ 1548092 w 2064510"/>
                <a:gd name="connsiteY17" fmla="*/ 1041869 h 1041869"/>
                <a:gd name="connsiteX18" fmla="*/ 275351 w 2064510"/>
                <a:gd name="connsiteY18" fmla="*/ 1041869 h 1041869"/>
                <a:gd name="connsiteX19" fmla="*/ 191345 w 2064510"/>
                <a:gd name="connsiteY19" fmla="*/ 957863 h 1041869"/>
                <a:gd name="connsiteX20" fmla="*/ 191345 w 2064510"/>
                <a:gd name="connsiteY20" fmla="*/ 84006 h 1041869"/>
                <a:gd name="connsiteX21" fmla="*/ 275351 w 2064510"/>
                <a:gd name="connsiteY21" fmla="*/ 0 h 104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4510" h="1041869">
                  <a:moveTo>
                    <a:pt x="54923" y="52330"/>
                  </a:moveTo>
                  <a:cubicBezTo>
                    <a:pt x="85256" y="52330"/>
                    <a:pt x="109846" y="76920"/>
                    <a:pt x="109846" y="107253"/>
                  </a:cubicBezTo>
                  <a:lnTo>
                    <a:pt x="109846" y="386382"/>
                  </a:lnTo>
                  <a:cubicBezTo>
                    <a:pt x="109846" y="416715"/>
                    <a:pt x="85256" y="441305"/>
                    <a:pt x="54923" y="441305"/>
                  </a:cubicBezTo>
                  <a:cubicBezTo>
                    <a:pt x="24590" y="441305"/>
                    <a:pt x="0" y="416715"/>
                    <a:pt x="0" y="386382"/>
                  </a:cubicBezTo>
                  <a:lnTo>
                    <a:pt x="0" y="107253"/>
                  </a:lnTo>
                  <a:cubicBezTo>
                    <a:pt x="0" y="76920"/>
                    <a:pt x="24590" y="52330"/>
                    <a:pt x="54923" y="52330"/>
                  </a:cubicBezTo>
                  <a:close/>
                  <a:moveTo>
                    <a:pt x="275351" y="0"/>
                  </a:moveTo>
                  <a:lnTo>
                    <a:pt x="1548092" y="0"/>
                  </a:lnTo>
                  <a:cubicBezTo>
                    <a:pt x="1594487" y="0"/>
                    <a:pt x="1632098" y="37611"/>
                    <a:pt x="1632098" y="84006"/>
                  </a:cubicBezTo>
                  <a:lnTo>
                    <a:pt x="1632098" y="189999"/>
                  </a:lnTo>
                  <a:lnTo>
                    <a:pt x="1769458" y="189999"/>
                  </a:lnTo>
                  <a:lnTo>
                    <a:pt x="2064510" y="48398"/>
                  </a:lnTo>
                  <a:lnTo>
                    <a:pt x="2064510" y="900045"/>
                  </a:lnTo>
                  <a:lnTo>
                    <a:pt x="1722586" y="735949"/>
                  </a:lnTo>
                  <a:lnTo>
                    <a:pt x="1632098" y="735949"/>
                  </a:lnTo>
                  <a:lnTo>
                    <a:pt x="1632098" y="957863"/>
                  </a:lnTo>
                  <a:cubicBezTo>
                    <a:pt x="1632098" y="1004258"/>
                    <a:pt x="1594487" y="1041869"/>
                    <a:pt x="1548092" y="1041869"/>
                  </a:cubicBezTo>
                  <a:lnTo>
                    <a:pt x="275351" y="1041869"/>
                  </a:lnTo>
                  <a:cubicBezTo>
                    <a:pt x="228956" y="1041869"/>
                    <a:pt x="191345" y="1004258"/>
                    <a:pt x="191345" y="957863"/>
                  </a:cubicBezTo>
                  <a:lnTo>
                    <a:pt x="191345" y="84006"/>
                  </a:lnTo>
                  <a:cubicBezTo>
                    <a:pt x="191345" y="37611"/>
                    <a:pt x="228956" y="0"/>
                    <a:pt x="275351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622375" y="3686907"/>
            <a:ext cx="616897" cy="616897"/>
            <a:chOff x="5995935" y="2003316"/>
            <a:chExt cx="731876" cy="731876"/>
          </a:xfrm>
        </p:grpSpPr>
        <p:sp>
          <p:nvSpPr>
            <p:cNvPr id="158" name="Oval 157"/>
            <p:cNvSpPr/>
            <p:nvPr/>
          </p:nvSpPr>
          <p:spPr>
            <a:xfrm rot="5400000">
              <a:off x="5995935" y="2003316"/>
              <a:ext cx="731876" cy="731876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9" name="Freeform 160"/>
            <p:cNvSpPr>
              <a:spLocks noChangeAspect="1"/>
            </p:cNvSpPr>
            <p:nvPr/>
          </p:nvSpPr>
          <p:spPr bwMode="black">
            <a:xfrm>
              <a:off x="6176662" y="2194916"/>
              <a:ext cx="370423" cy="370373"/>
            </a:xfrm>
            <a:custGeom>
              <a:avLst/>
              <a:gdLst>
                <a:gd name="connsiteX0" fmla="*/ 2846107 w 2846107"/>
                <a:gd name="connsiteY0" fmla="*/ 1526447 h 2845712"/>
                <a:gd name="connsiteX1" fmla="*/ 2844123 w 2846107"/>
                <a:gd name="connsiteY1" fmla="*/ 1565744 h 2845712"/>
                <a:gd name="connsiteX2" fmla="*/ 1425742 w 2846107"/>
                <a:gd name="connsiteY2" fmla="*/ 2845712 h 2845712"/>
                <a:gd name="connsiteX3" fmla="*/ 1138405 w 2846107"/>
                <a:gd name="connsiteY3" fmla="*/ 2816746 h 2845712"/>
                <a:gd name="connsiteX4" fmla="*/ 1045028 w 2846107"/>
                <a:gd name="connsiteY4" fmla="*/ 2792736 h 2845712"/>
                <a:gd name="connsiteX5" fmla="*/ 1505920 w 2846107"/>
                <a:gd name="connsiteY5" fmla="*/ 1526448 h 2845712"/>
                <a:gd name="connsiteX6" fmla="*/ 1540042 w 2846107"/>
                <a:gd name="connsiteY6" fmla="*/ 1526449 h 2845712"/>
                <a:gd name="connsiteX7" fmla="*/ 1540042 w 2846107"/>
                <a:gd name="connsiteY7" fmla="*/ 1526448 h 2845712"/>
                <a:gd name="connsiteX8" fmla="*/ 1311441 w 2846107"/>
                <a:gd name="connsiteY8" fmla="*/ 0 h 2845712"/>
                <a:gd name="connsiteX9" fmla="*/ 1311442 w 2846107"/>
                <a:gd name="connsiteY9" fmla="*/ 1297847 h 2845712"/>
                <a:gd name="connsiteX10" fmla="*/ 1311442 w 2846107"/>
                <a:gd name="connsiteY10" fmla="*/ 1392388 h 2845712"/>
                <a:gd name="connsiteX11" fmla="*/ 830345 w 2846107"/>
                <a:gd name="connsiteY11" fmla="*/ 2714192 h 2845712"/>
                <a:gd name="connsiteX12" fmla="*/ 746149 w 2846107"/>
                <a:gd name="connsiteY12" fmla="*/ 2673633 h 2845712"/>
                <a:gd name="connsiteX13" fmla="*/ 0 w 2846107"/>
                <a:gd name="connsiteY13" fmla="*/ 1419970 h 2845712"/>
                <a:gd name="connsiteX14" fmla="*/ 1279968 w 2846107"/>
                <a:gd name="connsiteY14" fmla="*/ 1589 h 2845712"/>
                <a:gd name="connsiteX15" fmla="*/ 1540042 w 2846107"/>
                <a:gd name="connsiteY15" fmla="*/ 0 h 2845712"/>
                <a:gd name="connsiteX16" fmla="*/ 1571516 w 2846107"/>
                <a:gd name="connsiteY16" fmla="*/ 1589 h 2845712"/>
                <a:gd name="connsiteX17" fmla="*/ 2844123 w 2846107"/>
                <a:gd name="connsiteY17" fmla="*/ 1274196 h 2845712"/>
                <a:gd name="connsiteX18" fmla="*/ 2845317 w 2846107"/>
                <a:gd name="connsiteY18" fmla="*/ 1297848 h 2845712"/>
                <a:gd name="connsiteX19" fmla="*/ 1540042 w 2846107"/>
                <a:gd name="connsiteY19" fmla="*/ 1297847 h 284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46107" h="2845712">
                  <a:moveTo>
                    <a:pt x="2846107" y="1526447"/>
                  </a:moveTo>
                  <a:lnTo>
                    <a:pt x="2844123" y="1565744"/>
                  </a:lnTo>
                  <a:cubicBezTo>
                    <a:pt x="2771111" y="2284684"/>
                    <a:pt x="2163945" y="2845712"/>
                    <a:pt x="1425742" y="2845712"/>
                  </a:cubicBezTo>
                  <a:cubicBezTo>
                    <a:pt x="1327315" y="2845712"/>
                    <a:pt x="1231218" y="2835738"/>
                    <a:pt x="1138405" y="2816746"/>
                  </a:cubicBezTo>
                  <a:lnTo>
                    <a:pt x="1045028" y="2792736"/>
                  </a:lnTo>
                  <a:lnTo>
                    <a:pt x="1505920" y="1526448"/>
                  </a:lnTo>
                  <a:lnTo>
                    <a:pt x="1540042" y="1526449"/>
                  </a:lnTo>
                  <a:lnTo>
                    <a:pt x="1540042" y="1526448"/>
                  </a:lnTo>
                  <a:close/>
                  <a:moveTo>
                    <a:pt x="1311441" y="0"/>
                  </a:moveTo>
                  <a:lnTo>
                    <a:pt x="1311442" y="1297847"/>
                  </a:lnTo>
                  <a:lnTo>
                    <a:pt x="1311442" y="1392388"/>
                  </a:lnTo>
                  <a:lnTo>
                    <a:pt x="830345" y="2714192"/>
                  </a:lnTo>
                  <a:lnTo>
                    <a:pt x="746149" y="2673633"/>
                  </a:lnTo>
                  <a:cubicBezTo>
                    <a:pt x="301709" y="2432199"/>
                    <a:pt x="0" y="1961319"/>
                    <a:pt x="0" y="1419970"/>
                  </a:cubicBezTo>
                  <a:cubicBezTo>
                    <a:pt x="0" y="681768"/>
                    <a:pt x="561029" y="74601"/>
                    <a:pt x="1279968" y="1589"/>
                  </a:cubicBezTo>
                  <a:close/>
                  <a:moveTo>
                    <a:pt x="1540042" y="0"/>
                  </a:moveTo>
                  <a:lnTo>
                    <a:pt x="1571516" y="1589"/>
                  </a:lnTo>
                  <a:cubicBezTo>
                    <a:pt x="2242526" y="69734"/>
                    <a:pt x="2775978" y="603186"/>
                    <a:pt x="2844123" y="1274196"/>
                  </a:cubicBezTo>
                  <a:lnTo>
                    <a:pt x="2845317" y="1297848"/>
                  </a:lnTo>
                  <a:lnTo>
                    <a:pt x="1540042" y="1297847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547216" y="1694860"/>
            <a:ext cx="563747" cy="563747"/>
            <a:chOff x="3763577" y="3319413"/>
            <a:chExt cx="731876" cy="731876"/>
          </a:xfrm>
        </p:grpSpPr>
        <p:sp>
          <p:nvSpPr>
            <p:cNvPr id="161" name="Oval 160"/>
            <p:cNvSpPr/>
            <p:nvPr/>
          </p:nvSpPr>
          <p:spPr>
            <a:xfrm rot="5400000">
              <a:off x="3763577" y="3319413"/>
              <a:ext cx="731876" cy="731876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Freeform 40"/>
            <p:cNvSpPr>
              <a:spLocks noChangeAspect="1" noEditPoints="1"/>
            </p:cNvSpPr>
            <p:nvPr/>
          </p:nvSpPr>
          <p:spPr bwMode="auto">
            <a:xfrm>
              <a:off x="3997680" y="3494923"/>
              <a:ext cx="263671" cy="380856"/>
            </a:xfrm>
            <a:custGeom>
              <a:avLst/>
              <a:gdLst>
                <a:gd name="T0" fmla="*/ 76 w 152"/>
                <a:gd name="T1" fmla="*/ 0 h 221"/>
                <a:gd name="T2" fmla="*/ 96 w 152"/>
                <a:gd name="T3" fmla="*/ 2 h 221"/>
                <a:gd name="T4" fmla="*/ 115 w 152"/>
                <a:gd name="T5" fmla="*/ 10 h 221"/>
                <a:gd name="T6" fmla="*/ 130 w 152"/>
                <a:gd name="T7" fmla="*/ 22 h 221"/>
                <a:gd name="T8" fmla="*/ 142 w 152"/>
                <a:gd name="T9" fmla="*/ 37 h 221"/>
                <a:gd name="T10" fmla="*/ 150 w 152"/>
                <a:gd name="T11" fmla="*/ 56 h 221"/>
                <a:gd name="T12" fmla="*/ 152 w 152"/>
                <a:gd name="T13" fmla="*/ 76 h 221"/>
                <a:gd name="T14" fmla="*/ 146 w 152"/>
                <a:gd name="T15" fmla="*/ 105 h 221"/>
                <a:gd name="T16" fmla="*/ 129 w 152"/>
                <a:gd name="T17" fmla="*/ 129 h 221"/>
                <a:gd name="T18" fmla="*/ 115 w 152"/>
                <a:gd name="T19" fmla="*/ 149 h 221"/>
                <a:gd name="T20" fmla="*/ 111 w 152"/>
                <a:gd name="T21" fmla="*/ 173 h 221"/>
                <a:gd name="T22" fmla="*/ 111 w 152"/>
                <a:gd name="T23" fmla="*/ 200 h 221"/>
                <a:gd name="T24" fmla="*/ 109 w 152"/>
                <a:gd name="T25" fmla="*/ 209 h 221"/>
                <a:gd name="T26" fmla="*/ 105 w 152"/>
                <a:gd name="T27" fmla="*/ 215 h 221"/>
                <a:gd name="T28" fmla="*/ 98 w 152"/>
                <a:gd name="T29" fmla="*/ 220 h 221"/>
                <a:gd name="T30" fmla="*/ 90 w 152"/>
                <a:gd name="T31" fmla="*/ 221 h 221"/>
                <a:gd name="T32" fmla="*/ 62 w 152"/>
                <a:gd name="T33" fmla="*/ 221 h 221"/>
                <a:gd name="T34" fmla="*/ 54 w 152"/>
                <a:gd name="T35" fmla="*/ 220 h 221"/>
                <a:gd name="T36" fmla="*/ 48 w 152"/>
                <a:gd name="T37" fmla="*/ 215 h 221"/>
                <a:gd name="T38" fmla="*/ 43 w 152"/>
                <a:gd name="T39" fmla="*/ 209 h 221"/>
                <a:gd name="T40" fmla="*/ 41 w 152"/>
                <a:gd name="T41" fmla="*/ 200 h 221"/>
                <a:gd name="T42" fmla="*/ 41 w 152"/>
                <a:gd name="T43" fmla="*/ 173 h 221"/>
                <a:gd name="T44" fmla="*/ 37 w 152"/>
                <a:gd name="T45" fmla="*/ 149 h 221"/>
                <a:gd name="T46" fmla="*/ 23 w 152"/>
                <a:gd name="T47" fmla="*/ 129 h 221"/>
                <a:gd name="T48" fmla="*/ 6 w 152"/>
                <a:gd name="T49" fmla="*/ 105 h 221"/>
                <a:gd name="T50" fmla="*/ 0 w 152"/>
                <a:gd name="T51" fmla="*/ 76 h 221"/>
                <a:gd name="T52" fmla="*/ 3 w 152"/>
                <a:gd name="T53" fmla="*/ 56 h 221"/>
                <a:gd name="T54" fmla="*/ 10 w 152"/>
                <a:gd name="T55" fmla="*/ 37 h 221"/>
                <a:gd name="T56" fmla="*/ 22 w 152"/>
                <a:gd name="T57" fmla="*/ 22 h 221"/>
                <a:gd name="T58" fmla="*/ 38 w 152"/>
                <a:gd name="T59" fmla="*/ 10 h 221"/>
                <a:gd name="T60" fmla="*/ 56 w 152"/>
                <a:gd name="T61" fmla="*/ 2 h 221"/>
                <a:gd name="T62" fmla="*/ 76 w 152"/>
                <a:gd name="T63" fmla="*/ 0 h 221"/>
                <a:gd name="T64" fmla="*/ 90 w 152"/>
                <a:gd name="T65" fmla="*/ 207 h 221"/>
                <a:gd name="T66" fmla="*/ 95 w 152"/>
                <a:gd name="T67" fmla="*/ 205 h 221"/>
                <a:gd name="T68" fmla="*/ 97 w 152"/>
                <a:gd name="T69" fmla="*/ 200 h 221"/>
                <a:gd name="T70" fmla="*/ 97 w 152"/>
                <a:gd name="T71" fmla="*/ 180 h 221"/>
                <a:gd name="T72" fmla="*/ 55 w 152"/>
                <a:gd name="T73" fmla="*/ 180 h 221"/>
                <a:gd name="T74" fmla="*/ 55 w 152"/>
                <a:gd name="T75" fmla="*/ 200 h 221"/>
                <a:gd name="T76" fmla="*/ 57 w 152"/>
                <a:gd name="T77" fmla="*/ 205 h 221"/>
                <a:gd name="T78" fmla="*/ 62 w 152"/>
                <a:gd name="T79" fmla="*/ 207 h 221"/>
                <a:gd name="T80" fmla="*/ 90 w 152"/>
                <a:gd name="T81" fmla="*/ 207 h 221"/>
                <a:gd name="T82" fmla="*/ 97 w 152"/>
                <a:gd name="T83" fmla="*/ 166 h 221"/>
                <a:gd name="T84" fmla="*/ 104 w 152"/>
                <a:gd name="T85" fmla="*/ 140 h 221"/>
                <a:gd name="T86" fmla="*/ 120 w 152"/>
                <a:gd name="T87" fmla="*/ 119 h 221"/>
                <a:gd name="T88" fmla="*/ 134 w 152"/>
                <a:gd name="T89" fmla="*/ 99 h 221"/>
                <a:gd name="T90" fmla="*/ 138 w 152"/>
                <a:gd name="T91" fmla="*/ 76 h 221"/>
                <a:gd name="T92" fmla="*/ 133 w 152"/>
                <a:gd name="T93" fmla="*/ 52 h 221"/>
                <a:gd name="T94" fmla="*/ 120 w 152"/>
                <a:gd name="T95" fmla="*/ 32 h 221"/>
                <a:gd name="T96" fmla="*/ 100 w 152"/>
                <a:gd name="T97" fmla="*/ 18 h 221"/>
                <a:gd name="T98" fmla="*/ 76 w 152"/>
                <a:gd name="T99" fmla="*/ 13 h 221"/>
                <a:gd name="T100" fmla="*/ 52 w 152"/>
                <a:gd name="T101" fmla="*/ 18 h 221"/>
                <a:gd name="T102" fmla="*/ 32 w 152"/>
                <a:gd name="T103" fmla="*/ 32 h 221"/>
                <a:gd name="T104" fmla="*/ 19 w 152"/>
                <a:gd name="T105" fmla="*/ 52 h 221"/>
                <a:gd name="T106" fmla="*/ 14 w 152"/>
                <a:gd name="T107" fmla="*/ 76 h 221"/>
                <a:gd name="T108" fmla="*/ 19 w 152"/>
                <a:gd name="T109" fmla="*/ 99 h 221"/>
                <a:gd name="T110" fmla="*/ 32 w 152"/>
                <a:gd name="T111" fmla="*/ 119 h 221"/>
                <a:gd name="T112" fmla="*/ 48 w 152"/>
                <a:gd name="T113" fmla="*/ 140 h 221"/>
                <a:gd name="T114" fmla="*/ 55 w 152"/>
                <a:gd name="T115" fmla="*/ 166 h 221"/>
                <a:gd name="T116" fmla="*/ 97 w 152"/>
                <a:gd name="T117" fmla="*/ 16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221">
                  <a:moveTo>
                    <a:pt x="76" y="0"/>
                  </a:moveTo>
                  <a:cubicBezTo>
                    <a:pt x="83" y="0"/>
                    <a:pt x="90" y="1"/>
                    <a:pt x="96" y="2"/>
                  </a:cubicBezTo>
                  <a:cubicBezTo>
                    <a:pt x="103" y="4"/>
                    <a:pt x="109" y="7"/>
                    <a:pt x="115" y="10"/>
                  </a:cubicBezTo>
                  <a:cubicBezTo>
                    <a:pt x="120" y="13"/>
                    <a:pt x="125" y="17"/>
                    <a:pt x="130" y="22"/>
                  </a:cubicBezTo>
                  <a:cubicBezTo>
                    <a:pt x="135" y="27"/>
                    <a:pt x="139" y="32"/>
                    <a:pt x="142" y="37"/>
                  </a:cubicBezTo>
                  <a:cubicBezTo>
                    <a:pt x="145" y="43"/>
                    <a:pt x="148" y="49"/>
                    <a:pt x="150" y="56"/>
                  </a:cubicBezTo>
                  <a:cubicBezTo>
                    <a:pt x="151" y="62"/>
                    <a:pt x="152" y="69"/>
                    <a:pt x="152" y="76"/>
                  </a:cubicBezTo>
                  <a:cubicBezTo>
                    <a:pt x="152" y="86"/>
                    <a:pt x="150" y="96"/>
                    <a:pt x="146" y="105"/>
                  </a:cubicBezTo>
                  <a:cubicBezTo>
                    <a:pt x="142" y="114"/>
                    <a:pt x="137" y="122"/>
                    <a:pt x="129" y="129"/>
                  </a:cubicBezTo>
                  <a:cubicBezTo>
                    <a:pt x="123" y="135"/>
                    <a:pt x="119" y="142"/>
                    <a:pt x="115" y="149"/>
                  </a:cubicBezTo>
                  <a:cubicBezTo>
                    <a:pt x="112" y="156"/>
                    <a:pt x="111" y="164"/>
                    <a:pt x="111" y="173"/>
                  </a:cubicBezTo>
                  <a:cubicBezTo>
                    <a:pt x="111" y="200"/>
                    <a:pt x="111" y="200"/>
                    <a:pt x="111" y="200"/>
                  </a:cubicBezTo>
                  <a:cubicBezTo>
                    <a:pt x="111" y="203"/>
                    <a:pt x="110" y="206"/>
                    <a:pt x="109" y="209"/>
                  </a:cubicBezTo>
                  <a:cubicBezTo>
                    <a:pt x="108" y="211"/>
                    <a:pt x="106" y="213"/>
                    <a:pt x="105" y="215"/>
                  </a:cubicBezTo>
                  <a:cubicBezTo>
                    <a:pt x="103" y="217"/>
                    <a:pt x="101" y="218"/>
                    <a:pt x="98" y="220"/>
                  </a:cubicBezTo>
                  <a:cubicBezTo>
                    <a:pt x="95" y="221"/>
                    <a:pt x="93" y="221"/>
                    <a:pt x="90" y="221"/>
                  </a:cubicBezTo>
                  <a:cubicBezTo>
                    <a:pt x="62" y="221"/>
                    <a:pt x="62" y="221"/>
                    <a:pt x="62" y="221"/>
                  </a:cubicBezTo>
                  <a:cubicBezTo>
                    <a:pt x="59" y="221"/>
                    <a:pt x="57" y="221"/>
                    <a:pt x="54" y="220"/>
                  </a:cubicBezTo>
                  <a:cubicBezTo>
                    <a:pt x="52" y="218"/>
                    <a:pt x="49" y="217"/>
                    <a:pt x="48" y="215"/>
                  </a:cubicBezTo>
                  <a:cubicBezTo>
                    <a:pt x="46" y="213"/>
                    <a:pt x="44" y="211"/>
                    <a:pt x="43" y="209"/>
                  </a:cubicBezTo>
                  <a:cubicBezTo>
                    <a:pt x="42" y="206"/>
                    <a:pt x="41" y="203"/>
                    <a:pt x="41" y="200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64"/>
                    <a:pt x="40" y="156"/>
                    <a:pt x="37" y="149"/>
                  </a:cubicBezTo>
                  <a:cubicBezTo>
                    <a:pt x="33" y="142"/>
                    <a:pt x="29" y="135"/>
                    <a:pt x="23" y="129"/>
                  </a:cubicBezTo>
                  <a:cubicBezTo>
                    <a:pt x="15" y="122"/>
                    <a:pt x="10" y="114"/>
                    <a:pt x="6" y="105"/>
                  </a:cubicBezTo>
                  <a:cubicBezTo>
                    <a:pt x="2" y="96"/>
                    <a:pt x="0" y="86"/>
                    <a:pt x="0" y="76"/>
                  </a:cubicBezTo>
                  <a:cubicBezTo>
                    <a:pt x="0" y="69"/>
                    <a:pt x="1" y="62"/>
                    <a:pt x="3" y="56"/>
                  </a:cubicBezTo>
                  <a:cubicBezTo>
                    <a:pt x="4" y="49"/>
                    <a:pt x="7" y="43"/>
                    <a:pt x="10" y="37"/>
                  </a:cubicBezTo>
                  <a:cubicBezTo>
                    <a:pt x="14" y="32"/>
                    <a:pt x="18" y="27"/>
                    <a:pt x="22" y="22"/>
                  </a:cubicBezTo>
                  <a:cubicBezTo>
                    <a:pt x="27" y="17"/>
                    <a:pt x="32" y="13"/>
                    <a:pt x="38" y="10"/>
                  </a:cubicBezTo>
                  <a:cubicBezTo>
                    <a:pt x="43" y="7"/>
                    <a:pt x="49" y="4"/>
                    <a:pt x="56" y="2"/>
                  </a:cubicBezTo>
                  <a:cubicBezTo>
                    <a:pt x="62" y="1"/>
                    <a:pt x="69" y="0"/>
                    <a:pt x="76" y="0"/>
                  </a:cubicBezTo>
                  <a:close/>
                  <a:moveTo>
                    <a:pt x="90" y="207"/>
                  </a:moveTo>
                  <a:cubicBezTo>
                    <a:pt x="92" y="207"/>
                    <a:pt x="93" y="207"/>
                    <a:pt x="95" y="205"/>
                  </a:cubicBezTo>
                  <a:cubicBezTo>
                    <a:pt x="96" y="204"/>
                    <a:pt x="97" y="202"/>
                    <a:pt x="97" y="200"/>
                  </a:cubicBezTo>
                  <a:cubicBezTo>
                    <a:pt x="97" y="180"/>
                    <a:pt x="97" y="180"/>
                    <a:pt x="97" y="180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2"/>
                    <a:pt x="56" y="204"/>
                    <a:pt x="57" y="205"/>
                  </a:cubicBezTo>
                  <a:cubicBezTo>
                    <a:pt x="59" y="207"/>
                    <a:pt x="60" y="207"/>
                    <a:pt x="62" y="207"/>
                  </a:cubicBezTo>
                  <a:cubicBezTo>
                    <a:pt x="90" y="207"/>
                    <a:pt x="90" y="207"/>
                    <a:pt x="90" y="207"/>
                  </a:cubicBezTo>
                  <a:close/>
                  <a:moveTo>
                    <a:pt x="97" y="166"/>
                  </a:moveTo>
                  <a:cubicBezTo>
                    <a:pt x="98" y="156"/>
                    <a:pt x="100" y="148"/>
                    <a:pt x="104" y="140"/>
                  </a:cubicBezTo>
                  <a:cubicBezTo>
                    <a:pt x="108" y="133"/>
                    <a:pt x="113" y="126"/>
                    <a:pt x="120" y="119"/>
                  </a:cubicBezTo>
                  <a:cubicBezTo>
                    <a:pt x="126" y="113"/>
                    <a:pt x="130" y="107"/>
                    <a:pt x="134" y="99"/>
                  </a:cubicBezTo>
                  <a:cubicBezTo>
                    <a:pt x="137" y="92"/>
                    <a:pt x="138" y="84"/>
                    <a:pt x="138" y="76"/>
                  </a:cubicBezTo>
                  <a:cubicBezTo>
                    <a:pt x="138" y="67"/>
                    <a:pt x="137" y="59"/>
                    <a:pt x="133" y="52"/>
                  </a:cubicBezTo>
                  <a:cubicBezTo>
                    <a:pt x="130" y="44"/>
                    <a:pt x="126" y="37"/>
                    <a:pt x="120" y="32"/>
                  </a:cubicBezTo>
                  <a:cubicBezTo>
                    <a:pt x="114" y="26"/>
                    <a:pt x="108" y="22"/>
                    <a:pt x="100" y="18"/>
                  </a:cubicBezTo>
                  <a:cubicBezTo>
                    <a:pt x="93" y="15"/>
                    <a:pt x="85" y="13"/>
                    <a:pt x="76" y="13"/>
                  </a:cubicBezTo>
                  <a:cubicBezTo>
                    <a:pt x="67" y="13"/>
                    <a:pt x="59" y="15"/>
                    <a:pt x="52" y="18"/>
                  </a:cubicBezTo>
                  <a:cubicBezTo>
                    <a:pt x="44" y="22"/>
                    <a:pt x="38" y="26"/>
                    <a:pt x="32" y="32"/>
                  </a:cubicBezTo>
                  <a:cubicBezTo>
                    <a:pt x="26" y="37"/>
                    <a:pt x="22" y="44"/>
                    <a:pt x="19" y="52"/>
                  </a:cubicBezTo>
                  <a:cubicBezTo>
                    <a:pt x="15" y="59"/>
                    <a:pt x="14" y="67"/>
                    <a:pt x="14" y="76"/>
                  </a:cubicBezTo>
                  <a:cubicBezTo>
                    <a:pt x="14" y="84"/>
                    <a:pt x="15" y="92"/>
                    <a:pt x="19" y="99"/>
                  </a:cubicBezTo>
                  <a:cubicBezTo>
                    <a:pt x="22" y="107"/>
                    <a:pt x="26" y="113"/>
                    <a:pt x="32" y="119"/>
                  </a:cubicBezTo>
                  <a:cubicBezTo>
                    <a:pt x="39" y="126"/>
                    <a:pt x="44" y="133"/>
                    <a:pt x="48" y="140"/>
                  </a:cubicBezTo>
                  <a:cubicBezTo>
                    <a:pt x="52" y="148"/>
                    <a:pt x="54" y="156"/>
                    <a:pt x="55" y="166"/>
                  </a:cubicBezTo>
                  <a:cubicBezTo>
                    <a:pt x="97" y="166"/>
                    <a:pt x="97" y="166"/>
                    <a:pt x="97" y="1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3194" tIns="46599" rIns="93194" bIns="46599" numCol="1" anchor="t" anchorCtr="0" compatLnSpc="1">
              <a:prstTxWarp prst="textNoShape">
                <a:avLst/>
              </a:prstTxWarp>
            </a:bodyPr>
            <a:lstStyle/>
            <a:p>
              <a:pPr defTabSz="932055">
                <a:defRPr/>
              </a:pPr>
              <a:endParaRPr lang="en-US" sz="1837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7328654" y="4229015"/>
            <a:ext cx="616897" cy="616897"/>
            <a:chOff x="10675086" y="4644351"/>
            <a:chExt cx="731876" cy="731876"/>
          </a:xfrm>
          <a:solidFill>
            <a:schemeClr val="accent4"/>
          </a:solidFill>
        </p:grpSpPr>
        <p:sp>
          <p:nvSpPr>
            <p:cNvPr id="164" name="Oval 163"/>
            <p:cNvSpPr/>
            <p:nvPr/>
          </p:nvSpPr>
          <p:spPr>
            <a:xfrm rot="5400000">
              <a:off x="10675086" y="4644351"/>
              <a:ext cx="731876" cy="731876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5" name="Freeform 158"/>
            <p:cNvSpPr>
              <a:spLocks noChangeAspect="1"/>
            </p:cNvSpPr>
            <p:nvPr/>
          </p:nvSpPr>
          <p:spPr bwMode="black">
            <a:xfrm>
              <a:off x="10887651" y="4862654"/>
              <a:ext cx="306747" cy="295270"/>
            </a:xfrm>
            <a:custGeom>
              <a:avLst/>
              <a:gdLst>
                <a:gd name="connsiteX0" fmla="*/ 439462 w 612464"/>
                <a:gd name="connsiteY0" fmla="*/ 297781 h 589547"/>
                <a:gd name="connsiteX1" fmla="*/ 612464 w 612464"/>
                <a:gd name="connsiteY1" fmla="*/ 297781 h 589547"/>
                <a:gd name="connsiteX2" fmla="*/ 612464 w 612464"/>
                <a:gd name="connsiteY2" fmla="*/ 589544 h 589547"/>
                <a:gd name="connsiteX3" fmla="*/ 439462 w 612464"/>
                <a:gd name="connsiteY3" fmla="*/ 589544 h 589547"/>
                <a:gd name="connsiteX4" fmla="*/ 0 w 612464"/>
                <a:gd name="connsiteY4" fmla="*/ 138826 h 589547"/>
                <a:gd name="connsiteX5" fmla="*/ 173002 w 612464"/>
                <a:gd name="connsiteY5" fmla="*/ 138826 h 589547"/>
                <a:gd name="connsiteX6" fmla="*/ 173002 w 612464"/>
                <a:gd name="connsiteY6" fmla="*/ 589547 h 589547"/>
                <a:gd name="connsiteX7" fmla="*/ 0 w 612464"/>
                <a:gd name="connsiteY7" fmla="*/ 589547 h 589547"/>
                <a:gd name="connsiteX8" fmla="*/ 219732 w 612464"/>
                <a:gd name="connsiteY8" fmla="*/ 0 h 589547"/>
                <a:gd name="connsiteX9" fmla="*/ 392734 w 612464"/>
                <a:gd name="connsiteY9" fmla="*/ 0 h 589547"/>
                <a:gd name="connsiteX10" fmla="*/ 392734 w 612464"/>
                <a:gd name="connsiteY10" fmla="*/ 589542 h 589547"/>
                <a:gd name="connsiteX11" fmla="*/ 219732 w 612464"/>
                <a:gd name="connsiteY11" fmla="*/ 589542 h 58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464" h="589547">
                  <a:moveTo>
                    <a:pt x="439462" y="297781"/>
                  </a:moveTo>
                  <a:lnTo>
                    <a:pt x="612464" y="297781"/>
                  </a:lnTo>
                  <a:lnTo>
                    <a:pt x="612464" y="589544"/>
                  </a:lnTo>
                  <a:lnTo>
                    <a:pt x="439462" y="589544"/>
                  </a:lnTo>
                  <a:close/>
                  <a:moveTo>
                    <a:pt x="0" y="138826"/>
                  </a:moveTo>
                  <a:lnTo>
                    <a:pt x="173002" y="138826"/>
                  </a:lnTo>
                  <a:lnTo>
                    <a:pt x="173002" y="589547"/>
                  </a:lnTo>
                  <a:lnTo>
                    <a:pt x="0" y="589547"/>
                  </a:lnTo>
                  <a:close/>
                  <a:moveTo>
                    <a:pt x="219732" y="0"/>
                  </a:moveTo>
                  <a:lnTo>
                    <a:pt x="392734" y="0"/>
                  </a:lnTo>
                  <a:lnTo>
                    <a:pt x="392734" y="589542"/>
                  </a:lnTo>
                  <a:lnTo>
                    <a:pt x="219732" y="589542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227810" y="2797153"/>
            <a:ext cx="555564" cy="555564"/>
            <a:chOff x="9907027" y="1237952"/>
            <a:chExt cx="544720" cy="544720"/>
          </a:xfrm>
        </p:grpSpPr>
        <p:sp>
          <p:nvSpPr>
            <p:cNvPr id="167" name="Oval 166"/>
            <p:cNvSpPr/>
            <p:nvPr/>
          </p:nvSpPr>
          <p:spPr>
            <a:xfrm rot="5400000">
              <a:off x="9907027" y="1237952"/>
              <a:ext cx="544720" cy="544720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8" name="Freeform 33"/>
            <p:cNvSpPr>
              <a:spLocks noChangeAspect="1" noEditPoints="1"/>
            </p:cNvSpPr>
            <p:nvPr/>
          </p:nvSpPr>
          <p:spPr bwMode="black">
            <a:xfrm>
              <a:off x="10048459" y="1417181"/>
              <a:ext cx="261856" cy="186263"/>
            </a:xfrm>
            <a:custGeom>
              <a:avLst/>
              <a:gdLst>
                <a:gd name="T0" fmla="*/ 0 w 1871"/>
                <a:gd name="T1" fmla="*/ 1139 h 1330"/>
                <a:gd name="T2" fmla="*/ 1871 w 1871"/>
                <a:gd name="T3" fmla="*/ 1139 h 1330"/>
                <a:gd name="T4" fmla="*/ 1871 w 1871"/>
                <a:gd name="T5" fmla="*/ 1330 h 1330"/>
                <a:gd name="T6" fmla="*/ 0 w 1871"/>
                <a:gd name="T7" fmla="*/ 1330 h 1330"/>
                <a:gd name="T8" fmla="*/ 0 w 1871"/>
                <a:gd name="T9" fmla="*/ 1139 h 1330"/>
                <a:gd name="T10" fmla="*/ 1870 w 1871"/>
                <a:gd name="T11" fmla="*/ 0 h 1330"/>
                <a:gd name="T12" fmla="*/ 1829 w 1871"/>
                <a:gd name="T13" fmla="*/ 312 h 1330"/>
                <a:gd name="T14" fmla="*/ 1766 w 1871"/>
                <a:gd name="T15" fmla="*/ 249 h 1330"/>
                <a:gd name="T16" fmla="*/ 1118 w 1871"/>
                <a:gd name="T17" fmla="*/ 897 h 1330"/>
                <a:gd name="T18" fmla="*/ 1115 w 1871"/>
                <a:gd name="T19" fmla="*/ 894 h 1330"/>
                <a:gd name="T20" fmla="*/ 1112 w 1871"/>
                <a:gd name="T21" fmla="*/ 897 h 1330"/>
                <a:gd name="T22" fmla="*/ 951 w 1871"/>
                <a:gd name="T23" fmla="*/ 736 h 1330"/>
                <a:gd name="T24" fmla="*/ 951 w 1871"/>
                <a:gd name="T25" fmla="*/ 737 h 1330"/>
                <a:gd name="T26" fmla="*/ 710 w 1871"/>
                <a:gd name="T27" fmla="*/ 496 h 1330"/>
                <a:gd name="T28" fmla="*/ 175 w 1871"/>
                <a:gd name="T29" fmla="*/ 1032 h 1330"/>
                <a:gd name="T30" fmla="*/ 171 w 1871"/>
                <a:gd name="T31" fmla="*/ 1037 h 1330"/>
                <a:gd name="T32" fmla="*/ 166 w 1871"/>
                <a:gd name="T33" fmla="*/ 1041 h 1330"/>
                <a:gd name="T34" fmla="*/ 161 w 1871"/>
                <a:gd name="T35" fmla="*/ 1046 h 1330"/>
                <a:gd name="T36" fmla="*/ 160 w 1871"/>
                <a:gd name="T37" fmla="*/ 1045 h 1330"/>
                <a:gd name="T38" fmla="*/ 140 w 1871"/>
                <a:gd name="T39" fmla="*/ 1059 h 1330"/>
                <a:gd name="T40" fmla="*/ 101 w 1871"/>
                <a:gd name="T41" fmla="*/ 1066 h 1330"/>
                <a:gd name="T42" fmla="*/ 1 w 1871"/>
                <a:gd name="T43" fmla="*/ 967 h 1330"/>
                <a:gd name="T44" fmla="*/ 9 w 1871"/>
                <a:gd name="T45" fmla="*/ 928 h 1330"/>
                <a:gd name="T46" fmla="*/ 23 w 1871"/>
                <a:gd name="T47" fmla="*/ 908 h 1330"/>
                <a:gd name="T48" fmla="*/ 19 w 1871"/>
                <a:gd name="T49" fmla="*/ 905 h 1330"/>
                <a:gd name="T50" fmla="*/ 707 w 1871"/>
                <a:gd name="T51" fmla="*/ 217 h 1330"/>
                <a:gd name="T52" fmla="*/ 710 w 1871"/>
                <a:gd name="T53" fmla="*/ 220 h 1330"/>
                <a:gd name="T54" fmla="*/ 713 w 1871"/>
                <a:gd name="T55" fmla="*/ 217 h 1330"/>
                <a:gd name="T56" fmla="*/ 874 w 1871"/>
                <a:gd name="T57" fmla="*/ 378 h 1330"/>
                <a:gd name="T58" fmla="*/ 874 w 1871"/>
                <a:gd name="T59" fmla="*/ 377 h 1330"/>
                <a:gd name="T60" fmla="*/ 1115 w 1871"/>
                <a:gd name="T61" fmla="*/ 618 h 1330"/>
                <a:gd name="T62" fmla="*/ 1625 w 1871"/>
                <a:gd name="T63" fmla="*/ 108 h 1330"/>
                <a:gd name="T64" fmla="*/ 1558 w 1871"/>
                <a:gd name="T65" fmla="*/ 41 h 1330"/>
                <a:gd name="T66" fmla="*/ 1870 w 1871"/>
                <a:gd name="T67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1" h="1330">
                  <a:moveTo>
                    <a:pt x="0" y="1139"/>
                  </a:moveTo>
                  <a:cubicBezTo>
                    <a:pt x="1871" y="1139"/>
                    <a:pt x="1871" y="1139"/>
                    <a:pt x="1871" y="1139"/>
                  </a:cubicBezTo>
                  <a:cubicBezTo>
                    <a:pt x="1871" y="1330"/>
                    <a:pt x="1871" y="1330"/>
                    <a:pt x="1871" y="1330"/>
                  </a:cubicBezTo>
                  <a:cubicBezTo>
                    <a:pt x="0" y="1330"/>
                    <a:pt x="0" y="1330"/>
                    <a:pt x="0" y="1330"/>
                  </a:cubicBezTo>
                  <a:cubicBezTo>
                    <a:pt x="0" y="1139"/>
                    <a:pt x="0" y="1139"/>
                    <a:pt x="0" y="1139"/>
                  </a:cubicBezTo>
                  <a:close/>
                  <a:moveTo>
                    <a:pt x="1870" y="0"/>
                  </a:moveTo>
                  <a:cubicBezTo>
                    <a:pt x="1829" y="312"/>
                    <a:pt x="1829" y="312"/>
                    <a:pt x="1829" y="312"/>
                  </a:cubicBezTo>
                  <a:cubicBezTo>
                    <a:pt x="1766" y="249"/>
                    <a:pt x="1766" y="249"/>
                    <a:pt x="1766" y="249"/>
                  </a:cubicBezTo>
                  <a:cubicBezTo>
                    <a:pt x="1118" y="897"/>
                    <a:pt x="1118" y="897"/>
                    <a:pt x="1118" y="897"/>
                  </a:cubicBezTo>
                  <a:cubicBezTo>
                    <a:pt x="1115" y="894"/>
                    <a:pt x="1115" y="894"/>
                    <a:pt x="1115" y="894"/>
                  </a:cubicBezTo>
                  <a:cubicBezTo>
                    <a:pt x="1112" y="897"/>
                    <a:pt x="1112" y="897"/>
                    <a:pt x="1112" y="897"/>
                  </a:cubicBezTo>
                  <a:cubicBezTo>
                    <a:pt x="951" y="736"/>
                    <a:pt x="951" y="736"/>
                    <a:pt x="951" y="736"/>
                  </a:cubicBezTo>
                  <a:cubicBezTo>
                    <a:pt x="951" y="737"/>
                    <a:pt x="951" y="737"/>
                    <a:pt x="951" y="737"/>
                  </a:cubicBezTo>
                  <a:cubicBezTo>
                    <a:pt x="710" y="496"/>
                    <a:pt x="710" y="496"/>
                    <a:pt x="710" y="496"/>
                  </a:cubicBezTo>
                  <a:cubicBezTo>
                    <a:pt x="175" y="1032"/>
                    <a:pt x="175" y="1032"/>
                    <a:pt x="175" y="1032"/>
                  </a:cubicBezTo>
                  <a:cubicBezTo>
                    <a:pt x="171" y="1037"/>
                    <a:pt x="171" y="1037"/>
                    <a:pt x="171" y="1037"/>
                  </a:cubicBezTo>
                  <a:cubicBezTo>
                    <a:pt x="166" y="1041"/>
                    <a:pt x="166" y="1041"/>
                    <a:pt x="166" y="1041"/>
                  </a:cubicBezTo>
                  <a:cubicBezTo>
                    <a:pt x="161" y="1046"/>
                    <a:pt x="161" y="1046"/>
                    <a:pt x="161" y="1046"/>
                  </a:cubicBezTo>
                  <a:cubicBezTo>
                    <a:pt x="160" y="1045"/>
                    <a:pt x="160" y="1045"/>
                    <a:pt x="160" y="1045"/>
                  </a:cubicBezTo>
                  <a:cubicBezTo>
                    <a:pt x="140" y="1059"/>
                    <a:pt x="140" y="1059"/>
                    <a:pt x="140" y="1059"/>
                  </a:cubicBezTo>
                  <a:cubicBezTo>
                    <a:pt x="128" y="1064"/>
                    <a:pt x="115" y="1066"/>
                    <a:pt x="101" y="1066"/>
                  </a:cubicBezTo>
                  <a:cubicBezTo>
                    <a:pt x="46" y="1066"/>
                    <a:pt x="1" y="1022"/>
                    <a:pt x="1" y="967"/>
                  </a:cubicBezTo>
                  <a:cubicBezTo>
                    <a:pt x="1" y="953"/>
                    <a:pt x="4" y="940"/>
                    <a:pt x="9" y="928"/>
                  </a:cubicBezTo>
                  <a:cubicBezTo>
                    <a:pt x="23" y="908"/>
                    <a:pt x="23" y="908"/>
                    <a:pt x="23" y="908"/>
                  </a:cubicBezTo>
                  <a:cubicBezTo>
                    <a:pt x="19" y="905"/>
                    <a:pt x="19" y="905"/>
                    <a:pt x="19" y="905"/>
                  </a:cubicBezTo>
                  <a:cubicBezTo>
                    <a:pt x="707" y="217"/>
                    <a:pt x="707" y="217"/>
                    <a:pt x="707" y="217"/>
                  </a:cubicBezTo>
                  <a:cubicBezTo>
                    <a:pt x="710" y="220"/>
                    <a:pt x="710" y="220"/>
                    <a:pt x="710" y="220"/>
                  </a:cubicBezTo>
                  <a:cubicBezTo>
                    <a:pt x="713" y="217"/>
                    <a:pt x="713" y="217"/>
                    <a:pt x="713" y="217"/>
                  </a:cubicBezTo>
                  <a:cubicBezTo>
                    <a:pt x="874" y="378"/>
                    <a:pt x="874" y="378"/>
                    <a:pt x="874" y="378"/>
                  </a:cubicBezTo>
                  <a:cubicBezTo>
                    <a:pt x="874" y="377"/>
                    <a:pt x="874" y="377"/>
                    <a:pt x="874" y="377"/>
                  </a:cubicBezTo>
                  <a:cubicBezTo>
                    <a:pt x="1115" y="618"/>
                    <a:pt x="1115" y="618"/>
                    <a:pt x="1115" y="618"/>
                  </a:cubicBezTo>
                  <a:cubicBezTo>
                    <a:pt x="1625" y="108"/>
                    <a:pt x="1625" y="108"/>
                    <a:pt x="1625" y="108"/>
                  </a:cubicBezTo>
                  <a:cubicBezTo>
                    <a:pt x="1558" y="41"/>
                    <a:pt x="1558" y="41"/>
                    <a:pt x="1558" y="41"/>
                  </a:cubicBezTo>
                  <a:cubicBezTo>
                    <a:pt x="1870" y="0"/>
                    <a:pt x="1870" y="0"/>
                    <a:pt x="18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376244" y="5205321"/>
            <a:ext cx="616898" cy="616898"/>
            <a:chOff x="955412" y="5324057"/>
            <a:chExt cx="731877" cy="731877"/>
          </a:xfrm>
        </p:grpSpPr>
        <p:sp>
          <p:nvSpPr>
            <p:cNvPr id="179" name="Oval 178"/>
            <p:cNvSpPr/>
            <p:nvPr/>
          </p:nvSpPr>
          <p:spPr>
            <a:xfrm rot="5400000">
              <a:off x="955412" y="5324057"/>
              <a:ext cx="731877" cy="7318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0" name="Graphic 179" descr="Envelope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1099" y="5495929"/>
              <a:ext cx="407270" cy="407270"/>
            </a:xfrm>
            <a:prstGeom prst="rect">
              <a:avLst/>
            </a:prstGeom>
          </p:spPr>
        </p:pic>
      </p:grpSp>
      <p:grpSp>
        <p:nvGrpSpPr>
          <p:cNvPr id="181" name="Group 180"/>
          <p:cNvGrpSpPr/>
          <p:nvPr/>
        </p:nvGrpSpPr>
        <p:grpSpPr>
          <a:xfrm>
            <a:off x="10673159" y="5355389"/>
            <a:ext cx="616898" cy="616898"/>
            <a:chOff x="8923902" y="5451921"/>
            <a:chExt cx="731877" cy="731877"/>
          </a:xfrm>
        </p:grpSpPr>
        <p:sp>
          <p:nvSpPr>
            <p:cNvPr id="182" name="Oval 181"/>
            <p:cNvSpPr/>
            <p:nvPr/>
          </p:nvSpPr>
          <p:spPr>
            <a:xfrm>
              <a:off x="8923902" y="5451921"/>
              <a:ext cx="731877" cy="731877"/>
            </a:xfrm>
            <a:prstGeom prst="ellipse">
              <a:avLst/>
            </a:prstGeom>
            <a:solidFill>
              <a:schemeClr val="tx2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3" name="Graphic 182" descr="List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6225" y="5644620"/>
              <a:ext cx="339173" cy="339173"/>
            </a:xfrm>
            <a:prstGeom prst="rect">
              <a:avLst/>
            </a:prstGeom>
          </p:spPr>
        </p:pic>
      </p:grpSp>
      <p:grpSp>
        <p:nvGrpSpPr>
          <p:cNvPr id="190" name="Group 189"/>
          <p:cNvGrpSpPr/>
          <p:nvPr/>
        </p:nvGrpSpPr>
        <p:grpSpPr>
          <a:xfrm>
            <a:off x="8587623" y="3474246"/>
            <a:ext cx="616898" cy="616898"/>
            <a:chOff x="2724689" y="2608002"/>
            <a:chExt cx="604857" cy="604857"/>
          </a:xfrm>
        </p:grpSpPr>
        <p:sp>
          <p:nvSpPr>
            <p:cNvPr id="191" name="Oval 190"/>
            <p:cNvSpPr/>
            <p:nvPr/>
          </p:nvSpPr>
          <p:spPr>
            <a:xfrm rot="5400000">
              <a:off x="2724689" y="2608002"/>
              <a:ext cx="604857" cy="604857"/>
            </a:xfrm>
            <a:prstGeom prst="ellipse">
              <a:avLst/>
            </a:prstGeom>
            <a:solidFill>
              <a:schemeClr val="tx2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92" name="Graphic 191" descr="Flip Calendar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61806" y="2746866"/>
              <a:ext cx="341193" cy="34119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878451" y="1622888"/>
            <a:ext cx="639901" cy="639898"/>
            <a:chOff x="5762846" y="1591212"/>
            <a:chExt cx="627411" cy="627408"/>
          </a:xfrm>
        </p:grpSpPr>
        <p:sp>
          <p:nvSpPr>
            <p:cNvPr id="131" name="Oval 130"/>
            <p:cNvSpPr/>
            <p:nvPr/>
          </p:nvSpPr>
          <p:spPr bwMode="auto">
            <a:xfrm>
              <a:off x="5762846" y="1591212"/>
              <a:ext cx="627411" cy="62740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194" name="Graphic 193" descr="Chat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51780" y="1716195"/>
              <a:ext cx="448343" cy="448343"/>
            </a:xfrm>
            <a:prstGeom prst="rect">
              <a:avLst/>
            </a:prstGeom>
          </p:spPr>
        </p:pic>
      </p:grpSp>
      <p:grpSp>
        <p:nvGrpSpPr>
          <p:cNvPr id="197" name="Group 196"/>
          <p:cNvGrpSpPr/>
          <p:nvPr/>
        </p:nvGrpSpPr>
        <p:grpSpPr>
          <a:xfrm>
            <a:off x="9451036" y="2902194"/>
            <a:ext cx="616898" cy="616898"/>
            <a:chOff x="955412" y="5324057"/>
            <a:chExt cx="731877" cy="731877"/>
          </a:xfrm>
        </p:grpSpPr>
        <p:sp>
          <p:nvSpPr>
            <p:cNvPr id="198" name="Oval 197"/>
            <p:cNvSpPr/>
            <p:nvPr/>
          </p:nvSpPr>
          <p:spPr>
            <a:xfrm rot="5400000">
              <a:off x="955412" y="5324057"/>
              <a:ext cx="731877" cy="7318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99" name="Graphic 198" descr="Envelope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1099" y="5495929"/>
              <a:ext cx="407270" cy="407270"/>
            </a:xfrm>
            <a:prstGeom prst="rect">
              <a:avLst/>
            </a:prstGeom>
          </p:spPr>
        </p:pic>
      </p:grpSp>
      <p:cxnSp>
        <p:nvCxnSpPr>
          <p:cNvPr id="203" name="Straight Connector 202"/>
          <p:cNvCxnSpPr>
            <a:cxnSpLocks/>
            <a:stCxn id="126" idx="2"/>
          </p:cNvCxnSpPr>
          <p:nvPr/>
        </p:nvCxnSpPr>
        <p:spPr>
          <a:xfrm flipV="1">
            <a:off x="7570175" y="1802821"/>
            <a:ext cx="1013555" cy="54219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1188986" y="1802820"/>
            <a:ext cx="483510" cy="483508"/>
            <a:chOff x="5421202" y="3968488"/>
            <a:chExt cx="630990" cy="630988"/>
          </a:xfrm>
        </p:grpSpPr>
        <p:sp>
          <p:nvSpPr>
            <p:cNvPr id="252" name="Oval 251"/>
            <p:cNvSpPr/>
            <p:nvPr/>
          </p:nvSpPr>
          <p:spPr bwMode="auto">
            <a:xfrm>
              <a:off x="5421202" y="3968488"/>
              <a:ext cx="630990" cy="6309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53" name="Graphic 252" descr="Chat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11898" y="4091647"/>
              <a:ext cx="448343" cy="448343"/>
            </a:xfrm>
            <a:prstGeom prst="rect">
              <a:avLst/>
            </a:prstGeom>
          </p:spPr>
        </p:pic>
      </p:grpSp>
      <p:cxnSp>
        <p:nvCxnSpPr>
          <p:cNvPr id="255" name="Straight Connector 254"/>
          <p:cNvCxnSpPr>
            <a:cxnSpLocks/>
            <a:endCxn id="112" idx="6"/>
          </p:cNvCxnSpPr>
          <p:nvPr/>
        </p:nvCxnSpPr>
        <p:spPr>
          <a:xfrm flipV="1">
            <a:off x="5755533" y="3499623"/>
            <a:ext cx="1797337" cy="60807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5396374" y="3759338"/>
            <a:ext cx="643551" cy="643549"/>
            <a:chOff x="5268802" y="3816088"/>
            <a:chExt cx="630990" cy="630988"/>
          </a:xfrm>
        </p:grpSpPr>
        <p:sp>
          <p:nvSpPr>
            <p:cNvPr id="118" name="Oval 117"/>
            <p:cNvSpPr/>
            <p:nvPr/>
          </p:nvSpPr>
          <p:spPr bwMode="auto">
            <a:xfrm>
              <a:off x="5268802" y="3816088"/>
              <a:ext cx="630990" cy="6309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196" name="Graphic 195" descr="Chat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59498" y="3939247"/>
              <a:ext cx="448343" cy="448343"/>
            </a:xfrm>
            <a:prstGeom prst="rect">
              <a:avLst/>
            </a:prstGeom>
          </p:spPr>
        </p:pic>
      </p:grpSp>
      <p:cxnSp>
        <p:nvCxnSpPr>
          <p:cNvPr id="256" name="Straight Connector 255"/>
          <p:cNvCxnSpPr>
            <a:cxnSpLocks/>
          </p:cNvCxnSpPr>
          <p:nvPr/>
        </p:nvCxnSpPr>
        <p:spPr>
          <a:xfrm>
            <a:off x="8649478" y="1886900"/>
            <a:ext cx="1348583" cy="5996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>
            <a:off x="8682365" y="5294270"/>
            <a:ext cx="616898" cy="616898"/>
            <a:chOff x="8742516" y="1194042"/>
            <a:chExt cx="731877" cy="731877"/>
          </a:xfrm>
        </p:grpSpPr>
        <p:sp>
          <p:nvSpPr>
            <p:cNvPr id="185" name="Oval 184"/>
            <p:cNvSpPr/>
            <p:nvPr/>
          </p:nvSpPr>
          <p:spPr>
            <a:xfrm>
              <a:off x="8742516" y="1194042"/>
              <a:ext cx="731877" cy="731877"/>
            </a:xfrm>
            <a:prstGeom prst="ellipse">
              <a:avLst/>
            </a:prstGeom>
            <a:solidFill>
              <a:schemeClr val="tx2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6" name="Graphic 185" descr="Projector screen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01630" y="1372611"/>
              <a:ext cx="438730" cy="43873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298518" y="1556378"/>
            <a:ext cx="616897" cy="616897"/>
            <a:chOff x="8135676" y="1526000"/>
            <a:chExt cx="604856" cy="604856"/>
          </a:xfrm>
        </p:grpSpPr>
        <p:sp>
          <p:nvSpPr>
            <p:cNvPr id="247" name="Oval 246"/>
            <p:cNvSpPr/>
            <p:nvPr/>
          </p:nvSpPr>
          <p:spPr>
            <a:xfrm rot="5400000">
              <a:off x="8135676" y="1526000"/>
              <a:ext cx="604856" cy="604856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43" name="Graphic 242" descr="Gauge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89101" y="1616171"/>
              <a:ext cx="314190" cy="314190"/>
            </a:xfrm>
            <a:prstGeom prst="rect">
              <a:avLst/>
            </a:prstGeom>
          </p:spPr>
        </p:pic>
      </p:grpSp>
      <p:sp>
        <p:nvSpPr>
          <p:cNvPr id="259" name="Title 1"/>
          <p:cNvSpPr txBox="1">
            <a:spLocks/>
          </p:cNvSpPr>
          <p:nvPr/>
        </p:nvSpPr>
        <p:spPr>
          <a:xfrm>
            <a:off x="852911" y="3298879"/>
            <a:ext cx="1270588" cy="340037"/>
          </a:xfrm>
          <a:prstGeom prst="rect">
            <a:avLst/>
          </a:prstGeom>
          <a:ln>
            <a:noFill/>
          </a:ln>
        </p:spPr>
        <p:txBody>
          <a:bodyPr vert="horz" lIns="93234" tIns="46616" rIns="93234" bIns="46616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239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Groups</a:t>
            </a:r>
          </a:p>
        </p:txBody>
      </p:sp>
      <p:sp>
        <p:nvSpPr>
          <p:cNvPr id="261" name="Title 1"/>
          <p:cNvSpPr txBox="1">
            <a:spLocks/>
          </p:cNvSpPr>
          <p:nvPr/>
        </p:nvSpPr>
        <p:spPr>
          <a:xfrm>
            <a:off x="6898863" y="1717774"/>
            <a:ext cx="1270588" cy="340037"/>
          </a:xfrm>
          <a:prstGeom prst="rect">
            <a:avLst/>
          </a:prstGeom>
          <a:ln>
            <a:noFill/>
          </a:ln>
        </p:spPr>
        <p:txBody>
          <a:bodyPr vert="horz" lIns="93234" tIns="46616" rIns="93234" bIns="46616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239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People</a:t>
            </a:r>
          </a:p>
        </p:txBody>
      </p:sp>
      <p:cxnSp>
        <p:nvCxnSpPr>
          <p:cNvPr id="262" name="Straight Connector 261"/>
          <p:cNvCxnSpPr>
            <a:cxnSpLocks/>
            <a:endCxn id="107" idx="0"/>
          </p:cNvCxnSpPr>
          <p:nvPr/>
        </p:nvCxnSpPr>
        <p:spPr>
          <a:xfrm flipV="1">
            <a:off x="2433792" y="2549411"/>
            <a:ext cx="1525277" cy="90481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>
            <a:cxnSpLocks/>
            <a:endCxn id="96" idx="2"/>
          </p:cNvCxnSpPr>
          <p:nvPr/>
        </p:nvCxnSpPr>
        <p:spPr>
          <a:xfrm flipV="1">
            <a:off x="3256043" y="5654220"/>
            <a:ext cx="3578651" cy="18002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cxnSpLocks/>
          </p:cNvCxnSpPr>
          <p:nvPr/>
        </p:nvCxnSpPr>
        <p:spPr>
          <a:xfrm flipH="1" flipV="1">
            <a:off x="7541156" y="2553117"/>
            <a:ext cx="10732" cy="87216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cxnSpLocks/>
            <a:endCxn id="122" idx="0"/>
          </p:cNvCxnSpPr>
          <p:nvPr/>
        </p:nvCxnSpPr>
        <p:spPr>
          <a:xfrm flipV="1">
            <a:off x="6913168" y="4789900"/>
            <a:ext cx="2848178" cy="85045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cxnSpLocks/>
            <a:endCxn id="122" idx="15"/>
          </p:cNvCxnSpPr>
          <p:nvPr/>
        </p:nvCxnSpPr>
        <p:spPr>
          <a:xfrm>
            <a:off x="7490600" y="3468421"/>
            <a:ext cx="2363926" cy="132479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cxnSpLocks/>
          </p:cNvCxnSpPr>
          <p:nvPr/>
        </p:nvCxnSpPr>
        <p:spPr>
          <a:xfrm flipV="1">
            <a:off x="3967644" y="2450200"/>
            <a:ext cx="3575780" cy="6611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>
            <a:grpSpLocks noChangeAspect="1"/>
          </p:cNvGrpSpPr>
          <p:nvPr/>
        </p:nvGrpSpPr>
        <p:grpSpPr>
          <a:xfrm>
            <a:off x="3647500" y="2198402"/>
            <a:ext cx="643551" cy="643549"/>
            <a:chOff x="892442" y="2278062"/>
            <a:chExt cx="643734" cy="643732"/>
          </a:xfrm>
        </p:grpSpPr>
        <p:sp>
          <p:nvSpPr>
            <p:cNvPr id="101" name="Oval 100"/>
            <p:cNvSpPr/>
            <p:nvPr/>
          </p:nvSpPr>
          <p:spPr bwMode="auto">
            <a:xfrm>
              <a:off x="892442" y="2278062"/>
              <a:ext cx="643734" cy="6437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102" name="Group 8"/>
            <p:cNvGrpSpPr>
              <a:grpSpLocks noChangeAspect="1"/>
            </p:cNvGrpSpPr>
            <p:nvPr/>
          </p:nvGrpSpPr>
          <p:grpSpPr bwMode="auto">
            <a:xfrm>
              <a:off x="1086908" y="2463988"/>
              <a:ext cx="255588" cy="279026"/>
              <a:chOff x="1536" y="1515"/>
              <a:chExt cx="229" cy="250"/>
            </a:xfrm>
          </p:grpSpPr>
          <p:sp>
            <p:nvSpPr>
              <p:cNvPr id="104" name="Oval 9"/>
              <p:cNvSpPr>
                <a:spLocks noChangeArrowheads="1"/>
              </p:cNvSpPr>
              <p:nvPr/>
            </p:nvSpPr>
            <p:spPr bwMode="auto">
              <a:xfrm>
                <a:off x="1555" y="1617"/>
                <a:ext cx="86" cy="86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5" name="Freeform 10"/>
              <p:cNvSpPr>
                <a:spLocks/>
              </p:cNvSpPr>
              <p:nvPr/>
            </p:nvSpPr>
            <p:spPr bwMode="auto">
              <a:xfrm>
                <a:off x="1536" y="1703"/>
                <a:ext cx="125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6" name="Oval 11"/>
              <p:cNvSpPr>
                <a:spLocks noChangeArrowheads="1"/>
              </p:cNvSpPr>
              <p:nvPr/>
            </p:nvSpPr>
            <p:spPr bwMode="auto">
              <a:xfrm>
                <a:off x="1660" y="1515"/>
                <a:ext cx="85" cy="86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7" name="Freeform 12"/>
              <p:cNvSpPr>
                <a:spLocks/>
              </p:cNvSpPr>
              <p:nvPr/>
            </p:nvSpPr>
            <p:spPr bwMode="auto">
              <a:xfrm>
                <a:off x="1641" y="1601"/>
                <a:ext cx="124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20" name="Group 119"/>
          <p:cNvGrpSpPr>
            <a:grpSpLocks noChangeAspect="1"/>
          </p:cNvGrpSpPr>
          <p:nvPr/>
        </p:nvGrpSpPr>
        <p:grpSpPr>
          <a:xfrm>
            <a:off x="9565612" y="4447007"/>
            <a:ext cx="643551" cy="643549"/>
            <a:chOff x="4149299" y="2921794"/>
            <a:chExt cx="643734" cy="643732"/>
          </a:xfrm>
        </p:grpSpPr>
        <p:sp>
          <p:nvSpPr>
            <p:cNvPr id="121" name="Oval 120"/>
            <p:cNvSpPr/>
            <p:nvPr/>
          </p:nvSpPr>
          <p:spPr bwMode="auto">
            <a:xfrm>
              <a:off x="4149299" y="2921794"/>
              <a:ext cx="643734" cy="6437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2" name="Freeform 20"/>
            <p:cNvSpPr>
              <a:spLocks noEditPoints="1"/>
            </p:cNvSpPr>
            <p:nvPr/>
          </p:nvSpPr>
          <p:spPr bwMode="auto">
            <a:xfrm>
              <a:off x="4325116" y="3107385"/>
              <a:ext cx="292100" cy="272550"/>
            </a:xfrm>
            <a:custGeom>
              <a:avLst/>
              <a:gdLst>
                <a:gd name="T0" fmla="*/ 24 w 351"/>
                <a:gd name="T1" fmla="*/ 190 h 329"/>
                <a:gd name="T2" fmla="*/ 80 w 351"/>
                <a:gd name="T3" fmla="*/ 134 h 329"/>
                <a:gd name="T4" fmla="*/ 136 w 351"/>
                <a:gd name="T5" fmla="*/ 190 h 329"/>
                <a:gd name="T6" fmla="*/ 80 w 351"/>
                <a:gd name="T7" fmla="*/ 246 h 329"/>
                <a:gd name="T8" fmla="*/ 24 w 351"/>
                <a:gd name="T9" fmla="*/ 190 h 329"/>
                <a:gd name="T10" fmla="*/ 163 w 351"/>
                <a:gd name="T11" fmla="*/ 328 h 329"/>
                <a:gd name="T12" fmla="*/ 81 w 351"/>
                <a:gd name="T13" fmla="*/ 246 h 329"/>
                <a:gd name="T14" fmla="*/ 0 w 351"/>
                <a:gd name="T15" fmla="*/ 328 h 329"/>
                <a:gd name="T16" fmla="*/ 217 w 351"/>
                <a:gd name="T17" fmla="*/ 112 h 329"/>
                <a:gd name="T18" fmla="*/ 273 w 351"/>
                <a:gd name="T19" fmla="*/ 56 h 329"/>
                <a:gd name="T20" fmla="*/ 217 w 351"/>
                <a:gd name="T21" fmla="*/ 0 h 329"/>
                <a:gd name="T22" fmla="*/ 161 w 351"/>
                <a:gd name="T23" fmla="*/ 56 h 329"/>
                <a:gd name="T24" fmla="*/ 217 w 351"/>
                <a:gd name="T25" fmla="*/ 112 h 329"/>
                <a:gd name="T26" fmla="*/ 300 w 351"/>
                <a:gd name="T27" fmla="*/ 194 h 329"/>
                <a:gd name="T28" fmla="*/ 218 w 351"/>
                <a:gd name="T29" fmla="*/ 112 h 329"/>
                <a:gd name="T30" fmla="*/ 136 w 351"/>
                <a:gd name="T31" fmla="*/ 194 h 329"/>
                <a:gd name="T32" fmla="*/ 296 w 351"/>
                <a:gd name="T33" fmla="*/ 329 h 329"/>
                <a:gd name="T34" fmla="*/ 351 w 351"/>
                <a:gd name="T35" fmla="*/ 273 h 329"/>
                <a:gd name="T36" fmla="*/ 296 w 351"/>
                <a:gd name="T37" fmla="*/ 218 h 329"/>
                <a:gd name="T38" fmla="*/ 351 w 351"/>
                <a:gd name="T39" fmla="*/ 273 h 329"/>
                <a:gd name="T40" fmla="*/ 249 w 351"/>
                <a:gd name="T41" fmla="*/ 27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1" h="329">
                  <a:moveTo>
                    <a:pt x="24" y="190"/>
                  </a:moveTo>
                  <a:cubicBezTo>
                    <a:pt x="24" y="159"/>
                    <a:pt x="49" y="134"/>
                    <a:pt x="80" y="134"/>
                  </a:cubicBezTo>
                  <a:cubicBezTo>
                    <a:pt x="111" y="134"/>
                    <a:pt x="136" y="159"/>
                    <a:pt x="136" y="190"/>
                  </a:cubicBezTo>
                  <a:cubicBezTo>
                    <a:pt x="136" y="221"/>
                    <a:pt x="111" y="246"/>
                    <a:pt x="80" y="246"/>
                  </a:cubicBezTo>
                  <a:cubicBezTo>
                    <a:pt x="49" y="246"/>
                    <a:pt x="24" y="221"/>
                    <a:pt x="24" y="190"/>
                  </a:cubicBezTo>
                  <a:close/>
                  <a:moveTo>
                    <a:pt x="163" y="328"/>
                  </a:moveTo>
                  <a:cubicBezTo>
                    <a:pt x="163" y="283"/>
                    <a:pt x="127" y="246"/>
                    <a:pt x="81" y="246"/>
                  </a:cubicBezTo>
                  <a:cubicBezTo>
                    <a:pt x="36" y="246"/>
                    <a:pt x="0" y="283"/>
                    <a:pt x="0" y="328"/>
                  </a:cubicBezTo>
                  <a:moveTo>
                    <a:pt x="217" y="112"/>
                  </a:moveTo>
                  <a:cubicBezTo>
                    <a:pt x="248" y="112"/>
                    <a:pt x="273" y="87"/>
                    <a:pt x="273" y="56"/>
                  </a:cubicBezTo>
                  <a:cubicBezTo>
                    <a:pt x="273" y="25"/>
                    <a:pt x="248" y="0"/>
                    <a:pt x="217" y="0"/>
                  </a:cubicBezTo>
                  <a:cubicBezTo>
                    <a:pt x="186" y="0"/>
                    <a:pt x="161" y="25"/>
                    <a:pt x="161" y="56"/>
                  </a:cubicBezTo>
                  <a:cubicBezTo>
                    <a:pt x="161" y="87"/>
                    <a:pt x="186" y="112"/>
                    <a:pt x="217" y="112"/>
                  </a:cubicBezTo>
                  <a:close/>
                  <a:moveTo>
                    <a:pt x="300" y="194"/>
                  </a:moveTo>
                  <a:cubicBezTo>
                    <a:pt x="300" y="149"/>
                    <a:pt x="263" y="112"/>
                    <a:pt x="218" y="112"/>
                  </a:cubicBezTo>
                  <a:cubicBezTo>
                    <a:pt x="173" y="112"/>
                    <a:pt x="136" y="149"/>
                    <a:pt x="136" y="194"/>
                  </a:cubicBezTo>
                  <a:moveTo>
                    <a:pt x="296" y="329"/>
                  </a:moveTo>
                  <a:cubicBezTo>
                    <a:pt x="351" y="273"/>
                    <a:pt x="351" y="273"/>
                    <a:pt x="351" y="273"/>
                  </a:cubicBezTo>
                  <a:cubicBezTo>
                    <a:pt x="296" y="218"/>
                    <a:pt x="296" y="218"/>
                    <a:pt x="296" y="218"/>
                  </a:cubicBezTo>
                  <a:moveTo>
                    <a:pt x="351" y="273"/>
                  </a:moveTo>
                  <a:cubicBezTo>
                    <a:pt x="249" y="273"/>
                    <a:pt x="249" y="273"/>
                    <a:pt x="249" y="273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27" name="Group 126"/>
          <p:cNvGrpSpPr>
            <a:grpSpLocks noChangeAspect="1"/>
          </p:cNvGrpSpPr>
          <p:nvPr/>
        </p:nvGrpSpPr>
        <p:grpSpPr>
          <a:xfrm>
            <a:off x="3013471" y="5540083"/>
            <a:ext cx="643551" cy="643549"/>
            <a:chOff x="3186211" y="1837795"/>
            <a:chExt cx="643734" cy="643732"/>
          </a:xfrm>
        </p:grpSpPr>
        <p:sp>
          <p:nvSpPr>
            <p:cNvPr id="128" name="Oval 127"/>
            <p:cNvSpPr/>
            <p:nvPr/>
          </p:nvSpPr>
          <p:spPr bwMode="auto">
            <a:xfrm>
              <a:off x="3186211" y="1837795"/>
              <a:ext cx="643734" cy="6437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9" name="Freeform 5"/>
            <p:cNvSpPr>
              <a:spLocks noEditPoints="1"/>
            </p:cNvSpPr>
            <p:nvPr/>
          </p:nvSpPr>
          <p:spPr bwMode="auto">
            <a:xfrm>
              <a:off x="3411110" y="2051317"/>
              <a:ext cx="193936" cy="21668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23" name="Group 122"/>
          <p:cNvGrpSpPr>
            <a:grpSpLocks noChangeAspect="1"/>
          </p:cNvGrpSpPr>
          <p:nvPr/>
        </p:nvGrpSpPr>
        <p:grpSpPr>
          <a:xfrm>
            <a:off x="7186925" y="2071691"/>
            <a:ext cx="643551" cy="643549"/>
            <a:chOff x="3245478" y="4834995"/>
            <a:chExt cx="643734" cy="643732"/>
          </a:xfrm>
        </p:grpSpPr>
        <p:sp>
          <p:nvSpPr>
            <p:cNvPr id="124" name="Oval 123"/>
            <p:cNvSpPr/>
            <p:nvPr/>
          </p:nvSpPr>
          <p:spPr bwMode="auto">
            <a:xfrm>
              <a:off x="3245478" y="4834995"/>
              <a:ext cx="643734" cy="6437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6" name="Freeform 5"/>
            <p:cNvSpPr>
              <a:spLocks noEditPoints="1"/>
            </p:cNvSpPr>
            <p:nvPr/>
          </p:nvSpPr>
          <p:spPr bwMode="auto">
            <a:xfrm>
              <a:off x="3470377" y="5048517"/>
              <a:ext cx="193936" cy="21668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cxnSp>
        <p:nvCxnSpPr>
          <p:cNvPr id="288" name="Straight Connector 287"/>
          <p:cNvCxnSpPr>
            <a:cxnSpLocks/>
            <a:stCxn id="128" idx="7"/>
          </p:cNvCxnSpPr>
          <p:nvPr/>
        </p:nvCxnSpPr>
        <p:spPr>
          <a:xfrm flipV="1">
            <a:off x="3562777" y="3519091"/>
            <a:ext cx="4042865" cy="211523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cxnSpLocks/>
          </p:cNvCxnSpPr>
          <p:nvPr/>
        </p:nvCxnSpPr>
        <p:spPr>
          <a:xfrm flipV="1">
            <a:off x="6828247" y="3487392"/>
            <a:ext cx="724803" cy="204092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>
            <a:grpSpLocks noChangeAspect="1"/>
          </p:cNvGrpSpPr>
          <p:nvPr/>
        </p:nvGrpSpPr>
        <p:grpSpPr>
          <a:xfrm>
            <a:off x="6456603" y="5334678"/>
            <a:ext cx="643551" cy="643549"/>
            <a:chOff x="2110945" y="1245128"/>
            <a:chExt cx="643734" cy="643732"/>
          </a:xfrm>
        </p:grpSpPr>
        <p:sp>
          <p:nvSpPr>
            <p:cNvPr id="95" name="Oval 94"/>
            <p:cNvSpPr/>
            <p:nvPr/>
          </p:nvSpPr>
          <p:spPr bwMode="auto">
            <a:xfrm>
              <a:off x="2110945" y="1245128"/>
              <a:ext cx="643734" cy="6437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Freeform 5"/>
            <p:cNvSpPr>
              <a:spLocks noEditPoints="1"/>
            </p:cNvSpPr>
            <p:nvPr/>
          </p:nvSpPr>
          <p:spPr bwMode="auto">
            <a:xfrm>
              <a:off x="2279121" y="1439863"/>
              <a:ext cx="307975" cy="260350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7241694" y="3155532"/>
            <a:ext cx="643551" cy="643549"/>
            <a:chOff x="3397878" y="3844395"/>
            <a:chExt cx="643734" cy="643732"/>
          </a:xfrm>
        </p:grpSpPr>
        <p:sp>
          <p:nvSpPr>
            <p:cNvPr id="109" name="Oval 108"/>
            <p:cNvSpPr/>
            <p:nvPr/>
          </p:nvSpPr>
          <p:spPr bwMode="auto">
            <a:xfrm>
              <a:off x="3397878" y="3844395"/>
              <a:ext cx="643734" cy="6437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110" name="Group 8"/>
            <p:cNvGrpSpPr>
              <a:grpSpLocks noChangeAspect="1"/>
            </p:cNvGrpSpPr>
            <p:nvPr/>
          </p:nvGrpSpPr>
          <p:grpSpPr bwMode="auto">
            <a:xfrm>
              <a:off x="3591951" y="4026748"/>
              <a:ext cx="255588" cy="279026"/>
              <a:chOff x="1536" y="1515"/>
              <a:chExt cx="229" cy="250"/>
            </a:xfrm>
          </p:grpSpPr>
          <p:sp>
            <p:nvSpPr>
              <p:cNvPr id="112" name="Oval 9"/>
              <p:cNvSpPr>
                <a:spLocks noChangeArrowheads="1"/>
              </p:cNvSpPr>
              <p:nvPr/>
            </p:nvSpPr>
            <p:spPr bwMode="auto">
              <a:xfrm>
                <a:off x="1555" y="1617"/>
                <a:ext cx="86" cy="86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3" name="Freeform 10"/>
              <p:cNvSpPr>
                <a:spLocks/>
              </p:cNvSpPr>
              <p:nvPr/>
            </p:nvSpPr>
            <p:spPr bwMode="auto">
              <a:xfrm>
                <a:off x="1536" y="1703"/>
                <a:ext cx="125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4" name="Oval 11"/>
              <p:cNvSpPr>
                <a:spLocks noChangeArrowheads="1"/>
              </p:cNvSpPr>
              <p:nvPr/>
            </p:nvSpPr>
            <p:spPr bwMode="auto">
              <a:xfrm>
                <a:off x="1660" y="1515"/>
                <a:ext cx="85" cy="86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5" name="Freeform 12"/>
              <p:cNvSpPr>
                <a:spLocks/>
              </p:cNvSpPr>
              <p:nvPr/>
            </p:nvSpPr>
            <p:spPr bwMode="auto">
              <a:xfrm>
                <a:off x="1641" y="1601"/>
                <a:ext cx="124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292" name="Title 1"/>
          <p:cNvSpPr txBox="1">
            <a:spLocks/>
          </p:cNvSpPr>
          <p:nvPr/>
        </p:nvSpPr>
        <p:spPr>
          <a:xfrm>
            <a:off x="3988556" y="1572800"/>
            <a:ext cx="2093174" cy="340037"/>
          </a:xfrm>
          <a:prstGeom prst="rect">
            <a:avLst/>
          </a:prstGeom>
          <a:ln>
            <a:noFill/>
          </a:ln>
        </p:spPr>
        <p:txBody>
          <a:bodyPr vert="horz" lIns="93234" tIns="46616" rIns="93234" bIns="46616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239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Conversations</a:t>
            </a:r>
          </a:p>
        </p:txBody>
      </p:sp>
      <p:cxnSp>
        <p:nvCxnSpPr>
          <p:cNvPr id="303" name="Straight Connector 302"/>
          <p:cNvCxnSpPr>
            <a:cxnSpLocks/>
            <a:stCxn id="99" idx="1"/>
            <a:endCxn id="43" idx="5"/>
          </p:cNvCxnSpPr>
          <p:nvPr/>
        </p:nvCxnSpPr>
        <p:spPr>
          <a:xfrm flipH="1" flipV="1">
            <a:off x="1684770" y="2768357"/>
            <a:ext cx="629707" cy="64433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1993142" y="3152471"/>
            <a:ext cx="643551" cy="643549"/>
            <a:chOff x="2000878" y="4885795"/>
            <a:chExt cx="643734" cy="643732"/>
          </a:xfrm>
        </p:grpSpPr>
        <p:sp>
          <p:nvSpPr>
            <p:cNvPr id="98" name="Oval 97"/>
            <p:cNvSpPr/>
            <p:nvPr/>
          </p:nvSpPr>
          <p:spPr bwMode="auto">
            <a:xfrm>
              <a:off x="2000878" y="4885795"/>
              <a:ext cx="643734" cy="6437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9" name="Freeform 5"/>
            <p:cNvSpPr>
              <a:spLocks noEditPoints="1"/>
            </p:cNvSpPr>
            <p:nvPr/>
          </p:nvSpPr>
          <p:spPr bwMode="auto">
            <a:xfrm>
              <a:off x="2168758" y="5077486"/>
              <a:ext cx="307975" cy="260350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9726252" y="1575325"/>
            <a:ext cx="616898" cy="616898"/>
            <a:chOff x="9609760" y="4061544"/>
            <a:chExt cx="731877" cy="731877"/>
          </a:xfrm>
        </p:grpSpPr>
        <p:sp>
          <p:nvSpPr>
            <p:cNvPr id="201" name="Oval 200"/>
            <p:cNvSpPr/>
            <p:nvPr/>
          </p:nvSpPr>
          <p:spPr>
            <a:xfrm>
              <a:off x="9609760" y="4061544"/>
              <a:ext cx="731877" cy="731877"/>
            </a:xfrm>
            <a:prstGeom prst="ellipse">
              <a:avLst/>
            </a:prstGeom>
            <a:solidFill>
              <a:schemeClr val="tx2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239">
                <a:defRPr/>
              </a:pPr>
              <a:endParaRPr lang="en-GB" sz="1428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02" name="Graphic 201" descr="Document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96597" y="4252688"/>
              <a:ext cx="381751" cy="381751"/>
            </a:xfrm>
            <a:prstGeom prst="rect">
              <a:avLst/>
            </a:prstGeom>
          </p:spPr>
        </p:pic>
      </p:grpSp>
      <p:sp>
        <p:nvSpPr>
          <p:cNvPr id="309" name="Title 1"/>
          <p:cNvSpPr txBox="1">
            <a:spLocks/>
          </p:cNvSpPr>
          <p:nvPr/>
        </p:nvSpPr>
        <p:spPr>
          <a:xfrm>
            <a:off x="9409331" y="1227723"/>
            <a:ext cx="1270588" cy="340037"/>
          </a:xfrm>
          <a:prstGeom prst="rect">
            <a:avLst/>
          </a:prstGeom>
          <a:ln>
            <a:noFill/>
          </a:ln>
        </p:spPr>
        <p:txBody>
          <a:bodyPr vert="horz" lIns="93234" tIns="46616" rIns="93234" bIns="46616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239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Files</a:t>
            </a:r>
          </a:p>
        </p:txBody>
      </p:sp>
      <p:sp>
        <p:nvSpPr>
          <p:cNvPr id="310" name="Title 1"/>
          <p:cNvSpPr txBox="1">
            <a:spLocks/>
          </p:cNvSpPr>
          <p:nvPr/>
        </p:nvSpPr>
        <p:spPr>
          <a:xfrm>
            <a:off x="1260112" y="1698871"/>
            <a:ext cx="1305762" cy="340037"/>
          </a:xfrm>
          <a:prstGeom prst="rect">
            <a:avLst/>
          </a:prstGeom>
          <a:ln>
            <a:noFill/>
          </a:ln>
        </p:spPr>
        <p:txBody>
          <a:bodyPr vert="horz" lIns="93234" tIns="46616" rIns="93234" bIns="46616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32239">
              <a:lnSpc>
                <a:spcPct val="100000"/>
              </a:lnSpc>
              <a:defRPr/>
            </a:pPr>
            <a:r>
              <a:rPr lang="en-US" sz="1632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1497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1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1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20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19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8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18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4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2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6" dur="500" fill="hold"/>
                                        <p:tgtEl>
                                          <p:spTgt spid="1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0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500" fill="hold"/>
                                        <p:tgtEl>
                                          <p:spTgt spid="19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8" dur="500" fill="hold"/>
                                        <p:tgtEl>
                                          <p:spTgt spid="17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2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5" dur="500" fill="hold"/>
                                        <p:tgtEl>
                                          <p:spTgt spid="15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9" dur="500" fill="hold"/>
                                        <p:tgtEl>
                                          <p:spTgt spid="16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3" dur="500" fill="hold"/>
                                        <p:tgtEl>
                                          <p:spTgt spid="1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7" dur="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1" dur="500" fill="hold"/>
                                        <p:tgtEl>
                                          <p:spTgt spid="20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5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204" grpId="0" animBg="1"/>
      <p:bldP spid="204" grpId="1" animBg="1"/>
      <p:bldP spid="259" grpId="0"/>
      <p:bldP spid="261" grpId="0"/>
      <p:bldP spid="292" grpId="0"/>
      <p:bldP spid="309" grpId="0"/>
      <p:bldP spid="3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2032712" y="8327"/>
            <a:ext cx="2033593" cy="2357414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REMAIN CALM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 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KEEP THIS SLIDE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032712" y="2365741"/>
            <a:ext cx="2033593" cy="99291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 is necessary for the build effect to the next slide.</a:t>
            </a:r>
          </a:p>
        </p:txBody>
      </p:sp>
      <p:sp>
        <p:nvSpPr>
          <p:cNvPr id="418" name="Rectangle 417"/>
          <p:cNvSpPr/>
          <p:nvPr/>
        </p:nvSpPr>
        <p:spPr bwMode="auto">
          <a:xfrm>
            <a:off x="3932887" y="531430"/>
            <a:ext cx="4570703" cy="5969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spc="-150">
                <a:ln w="3175">
                  <a:noFill/>
                </a:ln>
                <a:solidFill>
                  <a:srgbClr val="2F2F2F"/>
                </a:solidFill>
                <a:latin typeface="+mj-lt"/>
                <a:cs typeface="Segoe UI" pitchFamily="34" charset="0"/>
              </a:rPr>
              <a:t>Microsoft Graph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629D5F-3FA9-491F-8BC8-9D217485B1FD}"/>
              </a:ext>
            </a:extLst>
          </p:cNvPr>
          <p:cNvGrpSpPr/>
          <p:nvPr/>
        </p:nvGrpSpPr>
        <p:grpSpPr>
          <a:xfrm>
            <a:off x="761945" y="1227723"/>
            <a:ext cx="10910551" cy="4955909"/>
            <a:chOff x="761945" y="1227723"/>
            <a:chExt cx="10910551" cy="4955909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010FA7F-F113-47A8-83B7-77E91AC8F07F}"/>
                </a:ext>
              </a:extLst>
            </p:cNvPr>
            <p:cNvCxnSpPr>
              <a:cxnSpLocks/>
              <a:stCxn id="437" idx="9"/>
            </p:cNvCxnSpPr>
            <p:nvPr/>
          </p:nvCxnSpPr>
          <p:spPr>
            <a:xfrm flipV="1">
              <a:off x="9968503" y="2233078"/>
              <a:ext cx="1391443" cy="244584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7D45005-DB7E-40F0-A3C4-27DD4866798F}"/>
                </a:ext>
              </a:extLst>
            </p:cNvPr>
            <p:cNvCxnSpPr>
              <a:cxnSpLocks/>
              <a:stCxn id="460" idx="5"/>
            </p:cNvCxnSpPr>
            <p:nvPr/>
          </p:nvCxnSpPr>
          <p:spPr>
            <a:xfrm>
              <a:off x="2393876" y="3604385"/>
              <a:ext cx="3345656" cy="44271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073C7DE-28DF-4685-B6AF-C0D90A94F627}"/>
                </a:ext>
              </a:extLst>
            </p:cNvPr>
            <p:cNvCxnSpPr>
              <a:cxnSpLocks/>
              <a:stCxn id="448" idx="9"/>
              <a:endCxn id="220" idx="30"/>
            </p:cNvCxnSpPr>
            <p:nvPr/>
          </p:nvCxnSpPr>
          <p:spPr>
            <a:xfrm flipH="1" flipV="1">
              <a:off x="5190741" y="5315180"/>
              <a:ext cx="1518682" cy="24935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DDF0134-F27A-4212-B5B6-DEC443CCC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0362" y="5341973"/>
              <a:ext cx="1838268" cy="46686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381E5C4-5C40-4AEA-8990-8D8037480F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840" y="2192222"/>
              <a:ext cx="1530529" cy="106398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8A930E5-F578-439D-90BC-4A73A1C81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7583" y="2056595"/>
              <a:ext cx="3790931" cy="141017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EA349C6-DF61-41D5-BEEE-A8FA639834CC}"/>
                </a:ext>
              </a:extLst>
            </p:cNvPr>
            <p:cNvCxnSpPr>
              <a:cxnSpLocks/>
              <a:stCxn id="440" idx="2"/>
            </p:cNvCxnSpPr>
            <p:nvPr/>
          </p:nvCxnSpPr>
          <p:spPr>
            <a:xfrm flipV="1">
              <a:off x="3396722" y="2566202"/>
              <a:ext cx="581607" cy="32472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1325354-4053-4B1F-90B0-5E075B434700}"/>
                </a:ext>
              </a:extLst>
            </p:cNvPr>
            <p:cNvCxnSpPr>
              <a:cxnSpLocks/>
              <a:endCxn id="460" idx="2"/>
            </p:cNvCxnSpPr>
            <p:nvPr/>
          </p:nvCxnSpPr>
          <p:spPr>
            <a:xfrm flipV="1">
              <a:off x="1002109" y="3468970"/>
              <a:ext cx="1368828" cy="71258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2C81344-3D3D-4F34-A614-7E3759010C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7274" y="1926899"/>
              <a:ext cx="512090" cy="162908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6B1603B-A355-4FC3-9B4A-AB35DEECB5EE}"/>
                </a:ext>
              </a:extLst>
            </p:cNvPr>
            <p:cNvCxnSpPr>
              <a:cxnSpLocks/>
            </p:cNvCxnSpPr>
            <p:nvPr/>
          </p:nvCxnSpPr>
          <p:spPr>
            <a:xfrm>
              <a:off x="2813335" y="1939368"/>
              <a:ext cx="1149706" cy="61614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1EA875D-478C-4103-AC8C-421F8953A37F}"/>
                </a:ext>
              </a:extLst>
            </p:cNvPr>
            <p:cNvCxnSpPr>
              <a:cxnSpLocks/>
            </p:cNvCxnSpPr>
            <p:nvPr/>
          </p:nvCxnSpPr>
          <p:spPr>
            <a:xfrm>
              <a:off x="2806603" y="1922283"/>
              <a:ext cx="1332289" cy="255147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54970BC-343E-435F-8723-6A7EAE0EA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702" y="4497284"/>
              <a:ext cx="732104" cy="14138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38AA123-1EFE-469D-A987-E4C1756843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3552" y="3520435"/>
              <a:ext cx="629742" cy="19907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B7A8ED0-DB51-46B4-8AF0-2D75862250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968" y="4185726"/>
              <a:ext cx="655134" cy="137629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41D5521-54A5-4665-86E1-E0B255F0FE67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89" y="4180648"/>
              <a:ext cx="2232027" cy="171782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A006E06-2200-451F-AB36-ED1D175D66BB}"/>
                </a:ext>
              </a:extLst>
            </p:cNvPr>
            <p:cNvCxnSpPr>
              <a:cxnSpLocks/>
              <a:stCxn id="460" idx="5"/>
            </p:cNvCxnSpPr>
            <p:nvPr/>
          </p:nvCxnSpPr>
          <p:spPr>
            <a:xfrm>
              <a:off x="2393875" y="3604384"/>
              <a:ext cx="921649" cy="230043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B1FE118-42F1-4B0C-8C2B-D78CACFB3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0623" y="1928632"/>
              <a:ext cx="1169422" cy="78660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366467B-D78D-46CC-91F5-3585E0261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3922" y="3388393"/>
              <a:ext cx="1863831" cy="14220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8995231-560F-4FF0-ADEA-A7231002B453}"/>
                </a:ext>
              </a:extLst>
            </p:cNvPr>
            <p:cNvCxnSpPr>
              <a:cxnSpLocks/>
            </p:cNvCxnSpPr>
            <p:nvPr/>
          </p:nvCxnSpPr>
          <p:spPr>
            <a:xfrm>
              <a:off x="3963040" y="2530115"/>
              <a:ext cx="1564196" cy="55864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5ACA593-5E38-4D6C-9E88-2D1166F8BA76}"/>
                </a:ext>
              </a:extLst>
            </p:cNvPr>
            <p:cNvCxnSpPr>
              <a:cxnSpLocks/>
            </p:cNvCxnSpPr>
            <p:nvPr/>
          </p:nvCxnSpPr>
          <p:spPr>
            <a:xfrm>
              <a:off x="4003669" y="2585980"/>
              <a:ext cx="1721631" cy="16505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BCAB284-963E-4F3B-A7E8-B3088A831E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7293" y="3154779"/>
              <a:ext cx="374394" cy="209236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FBD6477-DBC3-48F5-B78B-F0C66C198548}"/>
                </a:ext>
              </a:extLst>
            </p:cNvPr>
            <p:cNvCxnSpPr>
              <a:cxnSpLocks/>
            </p:cNvCxnSpPr>
            <p:nvPr/>
          </p:nvCxnSpPr>
          <p:spPr>
            <a:xfrm>
              <a:off x="4194147" y="4515834"/>
              <a:ext cx="911569" cy="73131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81FE232-06A6-4FD3-B4B4-C75FE5557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6711" y="4106103"/>
              <a:ext cx="1519461" cy="34090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57E6FB8-A708-44AF-9E08-2AEFE216A0D5}"/>
                </a:ext>
              </a:extLst>
            </p:cNvPr>
            <p:cNvCxnSpPr>
              <a:cxnSpLocks/>
              <a:endCxn id="232" idx="11"/>
            </p:cNvCxnSpPr>
            <p:nvPr/>
          </p:nvCxnSpPr>
          <p:spPr>
            <a:xfrm flipV="1">
              <a:off x="5117293" y="4661903"/>
              <a:ext cx="2483293" cy="59286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2E2F8D-F582-407E-B30D-573024675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10064" y="4231434"/>
              <a:ext cx="1086811" cy="14423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05878F7-6068-4B8A-9391-9BBDB49055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9141" y="1973167"/>
              <a:ext cx="1384754" cy="152187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12E0D2C-4A88-4FB8-85C5-3C33404ED126}"/>
                </a:ext>
              </a:extLst>
            </p:cNvPr>
            <p:cNvCxnSpPr>
              <a:cxnSpLocks/>
              <a:stCxn id="232" idx="0"/>
            </p:cNvCxnSpPr>
            <p:nvPr/>
          </p:nvCxnSpPr>
          <p:spPr>
            <a:xfrm flipH="1" flipV="1">
              <a:off x="6197607" y="2113675"/>
              <a:ext cx="1495739" cy="242505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8C547E2-810B-4BA3-A4E0-9A37A4EAD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7489" y="2027340"/>
              <a:ext cx="2275195" cy="51293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548C142-31BB-4661-BCC1-02CCFF0DE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3809" y="2387916"/>
              <a:ext cx="1999614" cy="71627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1B17172-5976-4CAF-BBFE-0634E2AA77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3425" y="2377760"/>
              <a:ext cx="2239644" cy="86335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2987B63-44ED-4C6B-A9E3-EED197453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188" y="1947774"/>
              <a:ext cx="2478337" cy="148632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93FEF8-7678-4227-8702-11D03575C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929" y="3256211"/>
              <a:ext cx="825265" cy="50312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A8B18AD-D902-48E6-AA12-0BC5FCD26FF8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75" y="3474728"/>
              <a:ext cx="1452467" cy="21329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34E04-28AA-4484-97E8-6D42B3CFE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1691" y="2074738"/>
              <a:ext cx="216370" cy="116637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D85A633-5A86-496F-92E5-1FA5C26807E4}"/>
                </a:ext>
              </a:extLst>
            </p:cNvPr>
            <p:cNvCxnSpPr>
              <a:cxnSpLocks/>
            </p:cNvCxnSpPr>
            <p:nvPr/>
          </p:nvCxnSpPr>
          <p:spPr>
            <a:xfrm>
              <a:off x="9722126" y="3225879"/>
              <a:ext cx="228535" cy="16149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568F9BE-CC45-4EC8-AC90-2EBEC71F1F04}"/>
                </a:ext>
              </a:extLst>
            </p:cNvPr>
            <p:cNvCxnSpPr>
              <a:cxnSpLocks/>
            </p:cNvCxnSpPr>
            <p:nvPr/>
          </p:nvCxnSpPr>
          <p:spPr>
            <a:xfrm>
              <a:off x="8874007" y="3820070"/>
              <a:ext cx="50785" cy="174194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05DD15A-31C9-4E50-BE26-A875C009DD4D}"/>
                </a:ext>
              </a:extLst>
            </p:cNvPr>
            <p:cNvCxnSpPr>
              <a:cxnSpLocks/>
            </p:cNvCxnSpPr>
            <p:nvPr/>
          </p:nvCxnSpPr>
          <p:spPr>
            <a:xfrm>
              <a:off x="7633574" y="4631343"/>
              <a:ext cx="1418182" cy="103224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4DA27EEC-3AC8-4DF3-8AF2-C422BCCC82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562" y="5633116"/>
              <a:ext cx="2092367" cy="7110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7E4237F-E5CD-46A4-B5D1-005671734A0C}"/>
                </a:ext>
              </a:extLst>
            </p:cNvPr>
            <p:cNvCxnSpPr>
              <a:cxnSpLocks/>
            </p:cNvCxnSpPr>
            <p:nvPr/>
          </p:nvCxnSpPr>
          <p:spPr>
            <a:xfrm>
              <a:off x="5532315" y="3119230"/>
              <a:ext cx="1904572" cy="35549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9E69D91-1B15-4E55-BBEA-CC5F30A937C9}"/>
                </a:ext>
              </a:extLst>
            </p:cNvPr>
            <p:cNvCxnSpPr>
              <a:cxnSpLocks/>
            </p:cNvCxnSpPr>
            <p:nvPr/>
          </p:nvCxnSpPr>
          <p:spPr>
            <a:xfrm>
              <a:off x="9909773" y="4871192"/>
              <a:ext cx="1071836" cy="83302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3D246CA-1F2C-4F82-9871-B273A3A8E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0666" y="3936877"/>
              <a:ext cx="20315" cy="17267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23646CE-CA67-4314-BCE6-EB20C6A42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1609" y="4505677"/>
              <a:ext cx="599271" cy="11883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92834D-F89D-49D4-AE3E-8844A1400A4F}"/>
                </a:ext>
              </a:extLst>
            </p:cNvPr>
            <p:cNvCxnSpPr>
              <a:cxnSpLocks/>
            </p:cNvCxnSpPr>
            <p:nvPr/>
          </p:nvCxnSpPr>
          <p:spPr>
            <a:xfrm>
              <a:off x="10006525" y="1947774"/>
              <a:ext cx="1589589" cy="98354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3EABCC8-02AC-444B-96D5-8910E27FB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0666" y="2966873"/>
              <a:ext cx="624663" cy="101571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CEEFDBD-D135-4785-BD6A-EAB7AD73CAE7}"/>
                </a:ext>
              </a:extLst>
            </p:cNvPr>
            <p:cNvCxnSpPr>
              <a:cxnSpLocks/>
            </p:cNvCxnSpPr>
            <p:nvPr/>
          </p:nvCxnSpPr>
          <p:spPr>
            <a:xfrm>
              <a:off x="9747519" y="3175093"/>
              <a:ext cx="1203618" cy="81256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3E40428-1DF2-4666-946A-ADF7A95F7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5425" y="3957192"/>
              <a:ext cx="1020791" cy="86843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9581761-7005-4DF5-B289-379CFE471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861" y="4698777"/>
              <a:ext cx="1020791" cy="86843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B39C65F-1CA0-46DC-9ED0-EFF4BB11D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652" y="5678824"/>
              <a:ext cx="1387717" cy="28312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5B346F73-C027-48F9-9A58-89A5CB6AD324}"/>
                </a:ext>
              </a:extLst>
            </p:cNvPr>
            <p:cNvCxnSpPr>
              <a:cxnSpLocks/>
            </p:cNvCxnSpPr>
            <p:nvPr/>
          </p:nvCxnSpPr>
          <p:spPr>
            <a:xfrm>
              <a:off x="1723395" y="5516309"/>
              <a:ext cx="1592128" cy="36946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0CA1497C-8399-4A7E-B077-76FE892D26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21104" y="5867599"/>
              <a:ext cx="173687" cy="17368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DCFE209-C7DA-44A7-B4D0-F2A9F5298A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0682" y="4920528"/>
              <a:ext cx="173687" cy="17368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889C4E-E228-47CF-BB36-0390CB20B5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76711" y="3289537"/>
              <a:ext cx="173687" cy="17368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E31C0A5-22AA-494A-AF60-D485F1C6AC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85332" y="4479775"/>
              <a:ext cx="173687" cy="17368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BBB1A50-EECB-4684-98E3-57044CA3BB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36519" y="2620106"/>
              <a:ext cx="173687" cy="17368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A812DE7-E928-4565-ADC0-21ED979F81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94227" y="4400142"/>
              <a:ext cx="173687" cy="17368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435FE11-1FCA-4EF4-9454-23F47E2CC2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45366" y="2841953"/>
              <a:ext cx="173687" cy="1736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177F5DEE-58B0-4EA1-BE24-8BCAAEADAE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945" y="3828979"/>
              <a:ext cx="639901" cy="639898"/>
              <a:chOff x="4876383" y="2244408"/>
              <a:chExt cx="640083" cy="64008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34D4126-04CF-4C3D-838E-6E15BB3B2A85}"/>
                  </a:ext>
                </a:extLst>
              </p:cNvPr>
              <p:cNvSpPr/>
              <p:nvPr/>
            </p:nvSpPr>
            <p:spPr bwMode="auto">
              <a:xfrm>
                <a:off x="4876383" y="2244408"/>
                <a:ext cx="640083" cy="640080"/>
              </a:xfrm>
              <a:prstGeom prst="ellipse">
                <a:avLst/>
              </a:prstGeom>
              <a:solidFill>
                <a:schemeClr val="tx2"/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217" name="Freeform 48">
                <a:extLst>
                  <a:ext uri="{FF2B5EF4-FFF2-40B4-BE49-F238E27FC236}">
                    <a16:creationId xmlns:a16="http://schemas.microsoft.com/office/drawing/2014/main" id="{2FCE6756-36FC-4BA6-AE4B-400969BC59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1130" y="2447611"/>
                <a:ext cx="228602" cy="227642"/>
              </a:xfrm>
              <a:custGeom>
                <a:avLst/>
                <a:gdLst>
                  <a:gd name="T0" fmla="*/ 78 w 330"/>
                  <a:gd name="T1" fmla="*/ 197 h 328"/>
                  <a:gd name="T2" fmla="*/ 39 w 330"/>
                  <a:gd name="T3" fmla="*/ 229 h 328"/>
                  <a:gd name="T4" fmla="*/ 0 w 330"/>
                  <a:gd name="T5" fmla="*/ 197 h 328"/>
                  <a:gd name="T6" fmla="*/ 39 w 330"/>
                  <a:gd name="T7" fmla="*/ 165 h 328"/>
                  <a:gd name="T8" fmla="*/ 78 w 330"/>
                  <a:gd name="T9" fmla="*/ 197 h 328"/>
                  <a:gd name="T10" fmla="*/ 140 w 330"/>
                  <a:gd name="T11" fmla="*/ 264 h 328"/>
                  <a:gd name="T12" fmla="*/ 101 w 330"/>
                  <a:gd name="T13" fmla="*/ 296 h 328"/>
                  <a:gd name="T14" fmla="*/ 140 w 330"/>
                  <a:gd name="T15" fmla="*/ 328 h 328"/>
                  <a:gd name="T16" fmla="*/ 178 w 330"/>
                  <a:gd name="T17" fmla="*/ 296 h 328"/>
                  <a:gd name="T18" fmla="*/ 140 w 330"/>
                  <a:gd name="T19" fmla="*/ 264 h 328"/>
                  <a:gd name="T20" fmla="*/ 291 w 330"/>
                  <a:gd name="T21" fmla="*/ 239 h 328"/>
                  <a:gd name="T22" fmla="*/ 253 w 330"/>
                  <a:gd name="T23" fmla="*/ 271 h 328"/>
                  <a:gd name="T24" fmla="*/ 291 w 330"/>
                  <a:gd name="T25" fmla="*/ 303 h 328"/>
                  <a:gd name="T26" fmla="*/ 330 w 330"/>
                  <a:gd name="T27" fmla="*/ 271 h 328"/>
                  <a:gd name="T28" fmla="*/ 291 w 330"/>
                  <a:gd name="T29" fmla="*/ 239 h 328"/>
                  <a:gd name="T30" fmla="*/ 330 w 330"/>
                  <a:gd name="T31" fmla="*/ 271 h 328"/>
                  <a:gd name="T32" fmla="*/ 330 w 330"/>
                  <a:gd name="T33" fmla="*/ 88 h 328"/>
                  <a:gd name="T34" fmla="*/ 178 w 330"/>
                  <a:gd name="T35" fmla="*/ 128 h 328"/>
                  <a:gd name="T36" fmla="*/ 178 w 330"/>
                  <a:gd name="T37" fmla="*/ 296 h 328"/>
                  <a:gd name="T38" fmla="*/ 128 w 330"/>
                  <a:gd name="T39" fmla="*/ 90 h 328"/>
                  <a:gd name="T40" fmla="*/ 107 w 330"/>
                  <a:gd name="T41" fmla="*/ 48 h 328"/>
                  <a:gd name="T42" fmla="*/ 78 w 330"/>
                  <a:gd name="T43" fmla="*/ 0 h 328"/>
                  <a:gd name="T44" fmla="*/ 78 w 330"/>
                  <a:gd name="T45" fmla="*/ 19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0" h="328">
                    <a:moveTo>
                      <a:pt x="78" y="197"/>
                    </a:moveTo>
                    <a:cubicBezTo>
                      <a:pt x="78" y="215"/>
                      <a:pt x="60" y="229"/>
                      <a:pt x="39" y="229"/>
                    </a:cubicBezTo>
                    <a:cubicBezTo>
                      <a:pt x="17" y="229"/>
                      <a:pt x="0" y="215"/>
                      <a:pt x="0" y="197"/>
                    </a:cubicBezTo>
                    <a:cubicBezTo>
                      <a:pt x="0" y="179"/>
                      <a:pt x="17" y="165"/>
                      <a:pt x="39" y="165"/>
                    </a:cubicBezTo>
                    <a:cubicBezTo>
                      <a:pt x="60" y="165"/>
                      <a:pt x="78" y="179"/>
                      <a:pt x="78" y="197"/>
                    </a:cubicBezTo>
                    <a:close/>
                    <a:moveTo>
                      <a:pt x="140" y="264"/>
                    </a:moveTo>
                    <a:cubicBezTo>
                      <a:pt x="118" y="264"/>
                      <a:pt x="101" y="278"/>
                      <a:pt x="101" y="296"/>
                    </a:cubicBezTo>
                    <a:cubicBezTo>
                      <a:pt x="101" y="314"/>
                      <a:pt x="118" y="328"/>
                      <a:pt x="140" y="328"/>
                    </a:cubicBezTo>
                    <a:cubicBezTo>
                      <a:pt x="161" y="328"/>
                      <a:pt x="178" y="314"/>
                      <a:pt x="178" y="296"/>
                    </a:cubicBezTo>
                    <a:cubicBezTo>
                      <a:pt x="178" y="278"/>
                      <a:pt x="161" y="264"/>
                      <a:pt x="140" y="264"/>
                    </a:cubicBezTo>
                    <a:close/>
                    <a:moveTo>
                      <a:pt x="291" y="239"/>
                    </a:moveTo>
                    <a:cubicBezTo>
                      <a:pt x="270" y="239"/>
                      <a:pt x="253" y="253"/>
                      <a:pt x="253" y="271"/>
                    </a:cubicBezTo>
                    <a:cubicBezTo>
                      <a:pt x="253" y="289"/>
                      <a:pt x="270" y="303"/>
                      <a:pt x="291" y="303"/>
                    </a:cubicBezTo>
                    <a:cubicBezTo>
                      <a:pt x="313" y="303"/>
                      <a:pt x="330" y="289"/>
                      <a:pt x="330" y="271"/>
                    </a:cubicBezTo>
                    <a:cubicBezTo>
                      <a:pt x="330" y="253"/>
                      <a:pt x="313" y="239"/>
                      <a:pt x="291" y="239"/>
                    </a:cubicBezTo>
                    <a:close/>
                    <a:moveTo>
                      <a:pt x="330" y="271"/>
                    </a:moveTo>
                    <a:cubicBezTo>
                      <a:pt x="330" y="88"/>
                      <a:pt x="330" y="88"/>
                      <a:pt x="330" y="88"/>
                    </a:cubicBezTo>
                    <a:cubicBezTo>
                      <a:pt x="178" y="128"/>
                      <a:pt x="178" y="128"/>
                      <a:pt x="178" y="128"/>
                    </a:cubicBezTo>
                    <a:cubicBezTo>
                      <a:pt x="178" y="296"/>
                      <a:pt x="178" y="296"/>
                      <a:pt x="178" y="296"/>
                    </a:cubicBezTo>
                    <a:moveTo>
                      <a:pt x="128" y="90"/>
                    </a:moveTo>
                    <a:cubicBezTo>
                      <a:pt x="128" y="90"/>
                      <a:pt x="132" y="66"/>
                      <a:pt x="107" y="48"/>
                    </a:cubicBezTo>
                    <a:cubicBezTo>
                      <a:pt x="82" y="31"/>
                      <a:pt x="78" y="0"/>
                      <a:pt x="78" y="0"/>
                    </a:cubicBezTo>
                    <a:cubicBezTo>
                      <a:pt x="78" y="197"/>
                      <a:pt x="78" y="197"/>
                      <a:pt x="78" y="197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D14BAFE-CD89-43E4-80FE-93A3C397F6F0}"/>
                </a:ext>
              </a:extLst>
            </p:cNvPr>
            <p:cNvGrpSpPr/>
            <p:nvPr/>
          </p:nvGrpSpPr>
          <p:grpSpPr>
            <a:xfrm>
              <a:off x="4871578" y="5027020"/>
              <a:ext cx="554103" cy="554103"/>
              <a:chOff x="7349552" y="5435795"/>
              <a:chExt cx="597617" cy="597617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78634C3-5FF3-4A33-AF7E-A78C452ADB26}"/>
                  </a:ext>
                </a:extLst>
              </p:cNvPr>
              <p:cNvSpPr/>
              <p:nvPr/>
            </p:nvSpPr>
            <p:spPr bwMode="auto">
              <a:xfrm>
                <a:off x="7349552" y="5435795"/>
                <a:ext cx="597617" cy="59761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72D31D4-1A87-4BFA-9911-722E4619BBDF}"/>
                  </a:ext>
                </a:extLst>
              </p:cNvPr>
              <p:cNvSpPr/>
              <p:nvPr/>
            </p:nvSpPr>
            <p:spPr bwMode="auto">
              <a:xfrm>
                <a:off x="7552112" y="5576726"/>
                <a:ext cx="201418" cy="314002"/>
              </a:xfrm>
              <a:custGeom>
                <a:avLst/>
                <a:gdLst>
                  <a:gd name="connsiteX0" fmla="*/ 828257 w 1801994"/>
                  <a:gd name="connsiteY0" fmla="*/ 2524330 h 3090150"/>
                  <a:gd name="connsiteX1" fmla="*/ 900997 w 1801994"/>
                  <a:gd name="connsiteY1" fmla="*/ 2524330 h 3090150"/>
                  <a:gd name="connsiteX2" fmla="*/ 962728 w 1801994"/>
                  <a:gd name="connsiteY2" fmla="*/ 2524330 h 3090150"/>
                  <a:gd name="connsiteX3" fmla="*/ 962728 w 1801994"/>
                  <a:gd name="connsiteY3" fmla="*/ 2942459 h 3090150"/>
                  <a:gd name="connsiteX4" fmla="*/ 1449879 w 1801994"/>
                  <a:gd name="connsiteY4" fmla="*/ 2942459 h 3090150"/>
                  <a:gd name="connsiteX5" fmla="*/ 1449879 w 1801994"/>
                  <a:gd name="connsiteY5" fmla="*/ 3090150 h 3090150"/>
                  <a:gd name="connsiteX6" fmla="*/ 962728 w 1801994"/>
                  <a:gd name="connsiteY6" fmla="*/ 3090150 h 3090150"/>
                  <a:gd name="connsiteX7" fmla="*/ 828257 w 1801994"/>
                  <a:gd name="connsiteY7" fmla="*/ 3090150 h 3090150"/>
                  <a:gd name="connsiteX8" fmla="*/ 341106 w 1801994"/>
                  <a:gd name="connsiteY8" fmla="*/ 3090150 h 3090150"/>
                  <a:gd name="connsiteX9" fmla="*/ 341106 w 1801994"/>
                  <a:gd name="connsiteY9" fmla="*/ 2942459 h 3090150"/>
                  <a:gd name="connsiteX10" fmla="*/ 828257 w 1801994"/>
                  <a:gd name="connsiteY10" fmla="*/ 2942459 h 3090150"/>
                  <a:gd name="connsiteX11" fmla="*/ 1 w 1801994"/>
                  <a:gd name="connsiteY11" fmla="*/ 1090259 h 3090150"/>
                  <a:gd name="connsiteX12" fmla="*/ 65789 w 1801994"/>
                  <a:gd name="connsiteY12" fmla="*/ 1090259 h 3090150"/>
                  <a:gd name="connsiteX13" fmla="*/ 131577 w 1801994"/>
                  <a:gd name="connsiteY13" fmla="*/ 1090259 h 3090150"/>
                  <a:gd name="connsiteX14" fmla="*/ 131577 w 1801994"/>
                  <a:gd name="connsiteY14" fmla="*/ 1623333 h 3090150"/>
                  <a:gd name="connsiteX15" fmla="*/ 745933 w 1801994"/>
                  <a:gd name="connsiteY15" fmla="*/ 2377122 h 3090150"/>
                  <a:gd name="connsiteX16" fmla="*/ 900998 w 1801994"/>
                  <a:gd name="connsiteY16" fmla="*/ 2392754 h 3090150"/>
                  <a:gd name="connsiteX17" fmla="*/ 1056062 w 1801994"/>
                  <a:gd name="connsiteY17" fmla="*/ 2377122 h 3090150"/>
                  <a:gd name="connsiteX18" fmla="*/ 1670418 w 1801994"/>
                  <a:gd name="connsiteY18" fmla="*/ 1623333 h 3090150"/>
                  <a:gd name="connsiteX19" fmla="*/ 1670418 w 1801994"/>
                  <a:gd name="connsiteY19" fmla="*/ 1090259 h 3090150"/>
                  <a:gd name="connsiteX20" fmla="*/ 1801994 w 1801994"/>
                  <a:gd name="connsiteY20" fmla="*/ 1090259 h 3090150"/>
                  <a:gd name="connsiteX21" fmla="*/ 1801994 w 1801994"/>
                  <a:gd name="connsiteY21" fmla="*/ 1623333 h 3090150"/>
                  <a:gd name="connsiteX22" fmla="*/ 900997 w 1801994"/>
                  <a:gd name="connsiteY22" fmla="*/ 2524330 h 3090150"/>
                  <a:gd name="connsiteX23" fmla="*/ 0 w 1801994"/>
                  <a:gd name="connsiteY23" fmla="*/ 1623333 h 3090150"/>
                  <a:gd name="connsiteX24" fmla="*/ 1 w 1801994"/>
                  <a:gd name="connsiteY24" fmla="*/ 1090259 h 3090150"/>
                  <a:gd name="connsiteX25" fmla="*/ 903798 w 1801994"/>
                  <a:gd name="connsiteY25" fmla="*/ 203993 h 3090150"/>
                  <a:gd name="connsiteX26" fmla="*/ 540162 w 1801994"/>
                  <a:gd name="connsiteY26" fmla="*/ 567629 h 3090150"/>
                  <a:gd name="connsiteX27" fmla="*/ 540162 w 1801994"/>
                  <a:gd name="connsiteY27" fmla="*/ 1671601 h 3090150"/>
                  <a:gd name="connsiteX28" fmla="*/ 903798 w 1801994"/>
                  <a:gd name="connsiteY28" fmla="*/ 2035237 h 3090150"/>
                  <a:gd name="connsiteX29" fmla="*/ 903797 w 1801994"/>
                  <a:gd name="connsiteY29" fmla="*/ 2035238 h 3090150"/>
                  <a:gd name="connsiteX30" fmla="*/ 1267433 w 1801994"/>
                  <a:gd name="connsiteY30" fmla="*/ 1671602 h 3090150"/>
                  <a:gd name="connsiteX31" fmla="*/ 1267434 w 1801994"/>
                  <a:gd name="connsiteY31" fmla="*/ 567629 h 3090150"/>
                  <a:gd name="connsiteX32" fmla="*/ 903798 w 1801994"/>
                  <a:gd name="connsiteY32" fmla="*/ 203993 h 3090150"/>
                  <a:gd name="connsiteX33" fmla="*/ 895492 w 1801994"/>
                  <a:gd name="connsiteY33" fmla="*/ 0 h 3090150"/>
                  <a:gd name="connsiteX34" fmla="*/ 1439195 w 1801994"/>
                  <a:gd name="connsiteY34" fmla="*/ 543703 h 3090150"/>
                  <a:gd name="connsiteX35" fmla="*/ 1439195 w 1801994"/>
                  <a:gd name="connsiteY35" fmla="*/ 1670412 h 3090150"/>
                  <a:gd name="connsiteX36" fmla="*/ 895492 w 1801994"/>
                  <a:gd name="connsiteY36" fmla="*/ 2214115 h 3090150"/>
                  <a:gd name="connsiteX37" fmla="*/ 351789 w 1801994"/>
                  <a:gd name="connsiteY37" fmla="*/ 1670412 h 3090150"/>
                  <a:gd name="connsiteX38" fmla="*/ 351789 w 1801994"/>
                  <a:gd name="connsiteY38" fmla="*/ 1090259 h 3090150"/>
                  <a:gd name="connsiteX39" fmla="*/ 351789 w 1801994"/>
                  <a:gd name="connsiteY39" fmla="*/ 543703 h 3090150"/>
                  <a:gd name="connsiteX40" fmla="*/ 895492 w 1801994"/>
                  <a:gd name="connsiteY40" fmla="*/ 0 h 309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1994" h="3090150">
                    <a:moveTo>
                      <a:pt x="828257" y="2524330"/>
                    </a:moveTo>
                    <a:lnTo>
                      <a:pt x="900997" y="2524330"/>
                    </a:lnTo>
                    <a:lnTo>
                      <a:pt x="962728" y="2524330"/>
                    </a:lnTo>
                    <a:lnTo>
                      <a:pt x="962728" y="2942459"/>
                    </a:lnTo>
                    <a:lnTo>
                      <a:pt x="1449879" y="2942459"/>
                    </a:lnTo>
                    <a:lnTo>
                      <a:pt x="1449879" y="3090150"/>
                    </a:lnTo>
                    <a:lnTo>
                      <a:pt x="962728" y="3090150"/>
                    </a:lnTo>
                    <a:lnTo>
                      <a:pt x="828257" y="3090150"/>
                    </a:lnTo>
                    <a:lnTo>
                      <a:pt x="341106" y="3090150"/>
                    </a:lnTo>
                    <a:lnTo>
                      <a:pt x="341106" y="2942459"/>
                    </a:lnTo>
                    <a:lnTo>
                      <a:pt x="828257" y="2942459"/>
                    </a:lnTo>
                    <a:close/>
                    <a:moveTo>
                      <a:pt x="1" y="1090259"/>
                    </a:moveTo>
                    <a:lnTo>
                      <a:pt x="65789" y="1090259"/>
                    </a:lnTo>
                    <a:lnTo>
                      <a:pt x="131577" y="1090259"/>
                    </a:lnTo>
                    <a:lnTo>
                      <a:pt x="131577" y="1623333"/>
                    </a:lnTo>
                    <a:cubicBezTo>
                      <a:pt x="131577" y="1995155"/>
                      <a:pt x="395321" y="2305377"/>
                      <a:pt x="745933" y="2377122"/>
                    </a:cubicBezTo>
                    <a:lnTo>
                      <a:pt x="900998" y="2392754"/>
                    </a:lnTo>
                    <a:lnTo>
                      <a:pt x="1056062" y="2377122"/>
                    </a:lnTo>
                    <a:cubicBezTo>
                      <a:pt x="1406674" y="2305377"/>
                      <a:pt x="1670418" y="1995155"/>
                      <a:pt x="1670418" y="1623333"/>
                    </a:cubicBezTo>
                    <a:lnTo>
                      <a:pt x="1670418" y="1090259"/>
                    </a:lnTo>
                    <a:lnTo>
                      <a:pt x="1801994" y="1090259"/>
                    </a:lnTo>
                    <a:lnTo>
                      <a:pt x="1801994" y="1623333"/>
                    </a:lnTo>
                    <a:cubicBezTo>
                      <a:pt x="1801994" y="2120940"/>
                      <a:pt x="1398604" y="2524330"/>
                      <a:pt x="900997" y="2524330"/>
                    </a:cubicBezTo>
                    <a:cubicBezTo>
                      <a:pt x="403390" y="2524330"/>
                      <a:pt x="0" y="2120940"/>
                      <a:pt x="0" y="1623333"/>
                    </a:cubicBezTo>
                    <a:cubicBezTo>
                      <a:pt x="0" y="1445642"/>
                      <a:pt x="1" y="1267950"/>
                      <a:pt x="1" y="1090259"/>
                    </a:cubicBezTo>
                    <a:close/>
                    <a:moveTo>
                      <a:pt x="903798" y="203993"/>
                    </a:moveTo>
                    <a:cubicBezTo>
                      <a:pt x="702967" y="203993"/>
                      <a:pt x="540162" y="366798"/>
                      <a:pt x="540162" y="567629"/>
                    </a:cubicBezTo>
                    <a:lnTo>
                      <a:pt x="540162" y="1671601"/>
                    </a:lnTo>
                    <a:cubicBezTo>
                      <a:pt x="540162" y="1872432"/>
                      <a:pt x="702967" y="2035237"/>
                      <a:pt x="903798" y="2035237"/>
                    </a:cubicBezTo>
                    <a:lnTo>
                      <a:pt x="903797" y="2035238"/>
                    </a:lnTo>
                    <a:cubicBezTo>
                      <a:pt x="1104628" y="2035238"/>
                      <a:pt x="1267433" y="1872433"/>
                      <a:pt x="1267433" y="1671602"/>
                    </a:cubicBezTo>
                    <a:cubicBezTo>
                      <a:pt x="1267433" y="1303611"/>
                      <a:pt x="1267434" y="935620"/>
                      <a:pt x="1267434" y="567629"/>
                    </a:cubicBezTo>
                    <a:cubicBezTo>
                      <a:pt x="1267434" y="366798"/>
                      <a:pt x="1104629" y="203993"/>
                      <a:pt x="903798" y="203993"/>
                    </a:cubicBezTo>
                    <a:close/>
                    <a:moveTo>
                      <a:pt x="895492" y="0"/>
                    </a:moveTo>
                    <a:cubicBezTo>
                      <a:pt x="1195771" y="0"/>
                      <a:pt x="1439195" y="243424"/>
                      <a:pt x="1439195" y="543703"/>
                    </a:cubicBezTo>
                    <a:lnTo>
                      <a:pt x="1439195" y="1670412"/>
                    </a:lnTo>
                    <a:cubicBezTo>
                      <a:pt x="1439195" y="1970691"/>
                      <a:pt x="1195771" y="2214115"/>
                      <a:pt x="895492" y="2214115"/>
                    </a:cubicBezTo>
                    <a:cubicBezTo>
                      <a:pt x="595213" y="2214115"/>
                      <a:pt x="351789" y="1970691"/>
                      <a:pt x="351789" y="1670412"/>
                    </a:cubicBezTo>
                    <a:lnTo>
                      <a:pt x="351789" y="1090259"/>
                    </a:lnTo>
                    <a:lnTo>
                      <a:pt x="351789" y="543703"/>
                    </a:lnTo>
                    <a:cubicBezTo>
                      <a:pt x="351789" y="243424"/>
                      <a:pt x="595213" y="0"/>
                      <a:pt x="895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F044534-ABBE-4133-B597-39618864F853}"/>
                </a:ext>
              </a:extLst>
            </p:cNvPr>
            <p:cNvGrpSpPr/>
            <p:nvPr/>
          </p:nvGrpSpPr>
          <p:grpSpPr>
            <a:xfrm>
              <a:off x="3835256" y="4160593"/>
              <a:ext cx="609514" cy="609514"/>
              <a:chOff x="4335170" y="2603826"/>
              <a:chExt cx="597617" cy="597617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749D9AA1-FEEB-4248-A54B-78FC2BD3FE05}"/>
                  </a:ext>
                </a:extLst>
              </p:cNvPr>
              <p:cNvSpPr/>
              <p:nvPr/>
            </p:nvSpPr>
            <p:spPr bwMode="auto">
              <a:xfrm>
                <a:off x="4335170" y="2603826"/>
                <a:ext cx="597617" cy="597617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8A7EC129-7975-4D2C-9FB0-23E809385C3D}"/>
                  </a:ext>
                </a:extLst>
              </p:cNvPr>
              <p:cNvSpPr/>
              <p:nvPr/>
            </p:nvSpPr>
            <p:spPr bwMode="auto">
              <a:xfrm>
                <a:off x="4465550" y="2819542"/>
                <a:ext cx="321269" cy="178344"/>
              </a:xfrm>
              <a:custGeom>
                <a:avLst/>
                <a:gdLst>
                  <a:gd name="connsiteX0" fmla="*/ 54923 w 2064510"/>
                  <a:gd name="connsiteY0" fmla="*/ 52330 h 1041869"/>
                  <a:gd name="connsiteX1" fmla="*/ 109846 w 2064510"/>
                  <a:gd name="connsiteY1" fmla="*/ 107253 h 1041869"/>
                  <a:gd name="connsiteX2" fmla="*/ 109846 w 2064510"/>
                  <a:gd name="connsiteY2" fmla="*/ 386382 h 1041869"/>
                  <a:gd name="connsiteX3" fmla="*/ 54923 w 2064510"/>
                  <a:gd name="connsiteY3" fmla="*/ 441305 h 1041869"/>
                  <a:gd name="connsiteX4" fmla="*/ 0 w 2064510"/>
                  <a:gd name="connsiteY4" fmla="*/ 386382 h 1041869"/>
                  <a:gd name="connsiteX5" fmla="*/ 0 w 2064510"/>
                  <a:gd name="connsiteY5" fmla="*/ 107253 h 1041869"/>
                  <a:gd name="connsiteX6" fmla="*/ 54923 w 2064510"/>
                  <a:gd name="connsiteY6" fmla="*/ 52330 h 1041869"/>
                  <a:gd name="connsiteX7" fmla="*/ 275351 w 2064510"/>
                  <a:gd name="connsiteY7" fmla="*/ 0 h 1041869"/>
                  <a:gd name="connsiteX8" fmla="*/ 1548092 w 2064510"/>
                  <a:gd name="connsiteY8" fmla="*/ 0 h 1041869"/>
                  <a:gd name="connsiteX9" fmla="*/ 1632098 w 2064510"/>
                  <a:gd name="connsiteY9" fmla="*/ 84006 h 1041869"/>
                  <a:gd name="connsiteX10" fmla="*/ 1632098 w 2064510"/>
                  <a:gd name="connsiteY10" fmla="*/ 189999 h 1041869"/>
                  <a:gd name="connsiteX11" fmla="*/ 1769458 w 2064510"/>
                  <a:gd name="connsiteY11" fmla="*/ 189999 h 1041869"/>
                  <a:gd name="connsiteX12" fmla="*/ 2064510 w 2064510"/>
                  <a:gd name="connsiteY12" fmla="*/ 48398 h 1041869"/>
                  <a:gd name="connsiteX13" fmla="*/ 2064510 w 2064510"/>
                  <a:gd name="connsiteY13" fmla="*/ 900045 h 1041869"/>
                  <a:gd name="connsiteX14" fmla="*/ 1722586 w 2064510"/>
                  <a:gd name="connsiteY14" fmla="*/ 735949 h 1041869"/>
                  <a:gd name="connsiteX15" fmla="*/ 1632098 w 2064510"/>
                  <a:gd name="connsiteY15" fmla="*/ 735949 h 1041869"/>
                  <a:gd name="connsiteX16" fmla="*/ 1632098 w 2064510"/>
                  <a:gd name="connsiteY16" fmla="*/ 957863 h 1041869"/>
                  <a:gd name="connsiteX17" fmla="*/ 1548092 w 2064510"/>
                  <a:gd name="connsiteY17" fmla="*/ 1041869 h 1041869"/>
                  <a:gd name="connsiteX18" fmla="*/ 275351 w 2064510"/>
                  <a:gd name="connsiteY18" fmla="*/ 1041869 h 1041869"/>
                  <a:gd name="connsiteX19" fmla="*/ 191345 w 2064510"/>
                  <a:gd name="connsiteY19" fmla="*/ 957863 h 1041869"/>
                  <a:gd name="connsiteX20" fmla="*/ 191345 w 2064510"/>
                  <a:gd name="connsiteY20" fmla="*/ 84006 h 1041869"/>
                  <a:gd name="connsiteX21" fmla="*/ 275351 w 2064510"/>
                  <a:gd name="connsiteY21" fmla="*/ 0 h 104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64510" h="1041869">
                    <a:moveTo>
                      <a:pt x="54923" y="52330"/>
                    </a:moveTo>
                    <a:cubicBezTo>
                      <a:pt x="85256" y="52330"/>
                      <a:pt x="109846" y="76920"/>
                      <a:pt x="109846" y="107253"/>
                    </a:cubicBezTo>
                    <a:lnTo>
                      <a:pt x="109846" y="386382"/>
                    </a:lnTo>
                    <a:cubicBezTo>
                      <a:pt x="109846" y="416715"/>
                      <a:pt x="85256" y="441305"/>
                      <a:pt x="54923" y="441305"/>
                    </a:cubicBezTo>
                    <a:cubicBezTo>
                      <a:pt x="24590" y="441305"/>
                      <a:pt x="0" y="416715"/>
                      <a:pt x="0" y="386382"/>
                    </a:cubicBezTo>
                    <a:lnTo>
                      <a:pt x="0" y="107253"/>
                    </a:lnTo>
                    <a:cubicBezTo>
                      <a:pt x="0" y="76920"/>
                      <a:pt x="24590" y="52330"/>
                      <a:pt x="54923" y="52330"/>
                    </a:cubicBezTo>
                    <a:close/>
                    <a:moveTo>
                      <a:pt x="275351" y="0"/>
                    </a:moveTo>
                    <a:lnTo>
                      <a:pt x="1548092" y="0"/>
                    </a:lnTo>
                    <a:cubicBezTo>
                      <a:pt x="1594487" y="0"/>
                      <a:pt x="1632098" y="37611"/>
                      <a:pt x="1632098" y="84006"/>
                    </a:cubicBezTo>
                    <a:lnTo>
                      <a:pt x="1632098" y="189999"/>
                    </a:lnTo>
                    <a:lnTo>
                      <a:pt x="1769458" y="189999"/>
                    </a:lnTo>
                    <a:lnTo>
                      <a:pt x="2064510" y="48398"/>
                    </a:lnTo>
                    <a:lnTo>
                      <a:pt x="2064510" y="900045"/>
                    </a:lnTo>
                    <a:lnTo>
                      <a:pt x="1722586" y="735949"/>
                    </a:lnTo>
                    <a:lnTo>
                      <a:pt x="1632098" y="735949"/>
                    </a:lnTo>
                    <a:lnTo>
                      <a:pt x="1632098" y="957863"/>
                    </a:lnTo>
                    <a:cubicBezTo>
                      <a:pt x="1632098" y="1004258"/>
                      <a:pt x="1594487" y="1041869"/>
                      <a:pt x="1548092" y="1041869"/>
                    </a:cubicBezTo>
                    <a:lnTo>
                      <a:pt x="275351" y="1041869"/>
                    </a:lnTo>
                    <a:cubicBezTo>
                      <a:pt x="228956" y="1041869"/>
                      <a:pt x="191345" y="1004258"/>
                      <a:pt x="191345" y="957863"/>
                    </a:cubicBezTo>
                    <a:lnTo>
                      <a:pt x="191345" y="84006"/>
                    </a:lnTo>
                    <a:cubicBezTo>
                      <a:pt x="191345" y="37611"/>
                      <a:pt x="228956" y="0"/>
                      <a:pt x="275351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F084AD8-3C0F-4912-8F00-FC1D267BD543}"/>
                </a:ext>
              </a:extLst>
            </p:cNvPr>
            <p:cNvGrpSpPr/>
            <p:nvPr/>
          </p:nvGrpSpPr>
          <p:grpSpPr>
            <a:xfrm>
              <a:off x="10622375" y="3686907"/>
              <a:ext cx="616897" cy="616897"/>
              <a:chOff x="5995935" y="2003316"/>
              <a:chExt cx="731876" cy="731876"/>
            </a:xfrm>
          </p:grpSpPr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B559600D-1122-4B45-913A-6D4DDB24B455}"/>
                  </a:ext>
                </a:extLst>
              </p:cNvPr>
              <p:cNvSpPr/>
              <p:nvPr/>
            </p:nvSpPr>
            <p:spPr>
              <a:xfrm rot="5400000">
                <a:off x="5995935" y="2003316"/>
                <a:ext cx="731876" cy="73187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26" name="Freeform 160">
                <a:extLst>
                  <a:ext uri="{FF2B5EF4-FFF2-40B4-BE49-F238E27FC236}">
                    <a16:creationId xmlns:a16="http://schemas.microsoft.com/office/drawing/2014/main" id="{5F1EA88E-1CD8-4EF6-86D8-0D6E2EBA9780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176662" y="2194916"/>
                <a:ext cx="370423" cy="370373"/>
              </a:xfrm>
              <a:custGeom>
                <a:avLst/>
                <a:gdLst>
                  <a:gd name="connsiteX0" fmla="*/ 2846107 w 2846107"/>
                  <a:gd name="connsiteY0" fmla="*/ 1526447 h 2845712"/>
                  <a:gd name="connsiteX1" fmla="*/ 2844123 w 2846107"/>
                  <a:gd name="connsiteY1" fmla="*/ 1565744 h 2845712"/>
                  <a:gd name="connsiteX2" fmla="*/ 1425742 w 2846107"/>
                  <a:gd name="connsiteY2" fmla="*/ 2845712 h 2845712"/>
                  <a:gd name="connsiteX3" fmla="*/ 1138405 w 2846107"/>
                  <a:gd name="connsiteY3" fmla="*/ 2816746 h 2845712"/>
                  <a:gd name="connsiteX4" fmla="*/ 1045028 w 2846107"/>
                  <a:gd name="connsiteY4" fmla="*/ 2792736 h 2845712"/>
                  <a:gd name="connsiteX5" fmla="*/ 1505920 w 2846107"/>
                  <a:gd name="connsiteY5" fmla="*/ 1526448 h 2845712"/>
                  <a:gd name="connsiteX6" fmla="*/ 1540042 w 2846107"/>
                  <a:gd name="connsiteY6" fmla="*/ 1526449 h 2845712"/>
                  <a:gd name="connsiteX7" fmla="*/ 1540042 w 2846107"/>
                  <a:gd name="connsiteY7" fmla="*/ 1526448 h 2845712"/>
                  <a:gd name="connsiteX8" fmla="*/ 1311441 w 2846107"/>
                  <a:gd name="connsiteY8" fmla="*/ 0 h 2845712"/>
                  <a:gd name="connsiteX9" fmla="*/ 1311442 w 2846107"/>
                  <a:gd name="connsiteY9" fmla="*/ 1297847 h 2845712"/>
                  <a:gd name="connsiteX10" fmla="*/ 1311442 w 2846107"/>
                  <a:gd name="connsiteY10" fmla="*/ 1392388 h 2845712"/>
                  <a:gd name="connsiteX11" fmla="*/ 830345 w 2846107"/>
                  <a:gd name="connsiteY11" fmla="*/ 2714192 h 2845712"/>
                  <a:gd name="connsiteX12" fmla="*/ 746149 w 2846107"/>
                  <a:gd name="connsiteY12" fmla="*/ 2673633 h 2845712"/>
                  <a:gd name="connsiteX13" fmla="*/ 0 w 2846107"/>
                  <a:gd name="connsiteY13" fmla="*/ 1419970 h 2845712"/>
                  <a:gd name="connsiteX14" fmla="*/ 1279968 w 2846107"/>
                  <a:gd name="connsiteY14" fmla="*/ 1589 h 2845712"/>
                  <a:gd name="connsiteX15" fmla="*/ 1540042 w 2846107"/>
                  <a:gd name="connsiteY15" fmla="*/ 0 h 2845712"/>
                  <a:gd name="connsiteX16" fmla="*/ 1571516 w 2846107"/>
                  <a:gd name="connsiteY16" fmla="*/ 1589 h 2845712"/>
                  <a:gd name="connsiteX17" fmla="*/ 2844123 w 2846107"/>
                  <a:gd name="connsiteY17" fmla="*/ 1274196 h 2845712"/>
                  <a:gd name="connsiteX18" fmla="*/ 2845317 w 2846107"/>
                  <a:gd name="connsiteY18" fmla="*/ 1297848 h 2845712"/>
                  <a:gd name="connsiteX19" fmla="*/ 1540042 w 2846107"/>
                  <a:gd name="connsiteY19" fmla="*/ 1297847 h 284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46107" h="2845712">
                    <a:moveTo>
                      <a:pt x="2846107" y="1526447"/>
                    </a:moveTo>
                    <a:lnTo>
                      <a:pt x="2844123" y="1565744"/>
                    </a:lnTo>
                    <a:cubicBezTo>
                      <a:pt x="2771111" y="2284684"/>
                      <a:pt x="2163945" y="2845712"/>
                      <a:pt x="1425742" y="2845712"/>
                    </a:cubicBezTo>
                    <a:cubicBezTo>
                      <a:pt x="1327315" y="2845712"/>
                      <a:pt x="1231218" y="2835738"/>
                      <a:pt x="1138405" y="2816746"/>
                    </a:cubicBezTo>
                    <a:lnTo>
                      <a:pt x="1045028" y="2792736"/>
                    </a:lnTo>
                    <a:lnTo>
                      <a:pt x="1505920" y="1526448"/>
                    </a:lnTo>
                    <a:lnTo>
                      <a:pt x="1540042" y="1526449"/>
                    </a:lnTo>
                    <a:lnTo>
                      <a:pt x="1540042" y="1526448"/>
                    </a:lnTo>
                    <a:close/>
                    <a:moveTo>
                      <a:pt x="1311441" y="0"/>
                    </a:moveTo>
                    <a:lnTo>
                      <a:pt x="1311442" y="1297847"/>
                    </a:lnTo>
                    <a:lnTo>
                      <a:pt x="1311442" y="1392388"/>
                    </a:lnTo>
                    <a:lnTo>
                      <a:pt x="830345" y="2714192"/>
                    </a:lnTo>
                    <a:lnTo>
                      <a:pt x="746149" y="2673633"/>
                    </a:lnTo>
                    <a:cubicBezTo>
                      <a:pt x="301709" y="2432199"/>
                      <a:pt x="0" y="1961319"/>
                      <a:pt x="0" y="1419970"/>
                    </a:cubicBezTo>
                    <a:cubicBezTo>
                      <a:pt x="0" y="681768"/>
                      <a:pt x="561029" y="74601"/>
                      <a:pt x="1279968" y="1589"/>
                    </a:cubicBezTo>
                    <a:close/>
                    <a:moveTo>
                      <a:pt x="1540042" y="0"/>
                    </a:moveTo>
                    <a:lnTo>
                      <a:pt x="1571516" y="1589"/>
                    </a:lnTo>
                    <a:cubicBezTo>
                      <a:pt x="2242526" y="69734"/>
                      <a:pt x="2775978" y="603186"/>
                      <a:pt x="2844123" y="1274196"/>
                    </a:cubicBezTo>
                    <a:lnTo>
                      <a:pt x="2845317" y="1297848"/>
                    </a:lnTo>
                    <a:lnTo>
                      <a:pt x="1540042" y="129784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8DFFC766-A526-45F0-AC51-E0211830C25D}"/>
                </a:ext>
              </a:extLst>
            </p:cNvPr>
            <p:cNvGrpSpPr/>
            <p:nvPr/>
          </p:nvGrpSpPr>
          <p:grpSpPr>
            <a:xfrm>
              <a:off x="2547216" y="1694860"/>
              <a:ext cx="563747" cy="563747"/>
              <a:chOff x="3763577" y="3319413"/>
              <a:chExt cx="731876" cy="731876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818C7859-889A-4D41-90F2-002905F8B5C9}"/>
                  </a:ext>
                </a:extLst>
              </p:cNvPr>
              <p:cNvSpPr/>
              <p:nvPr/>
            </p:nvSpPr>
            <p:spPr>
              <a:xfrm rot="5400000">
                <a:off x="3763577" y="3319413"/>
                <a:ext cx="731876" cy="73187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29" name="Freeform 40">
                <a:extLst>
                  <a:ext uri="{FF2B5EF4-FFF2-40B4-BE49-F238E27FC236}">
                    <a16:creationId xmlns:a16="http://schemas.microsoft.com/office/drawing/2014/main" id="{48579212-0823-43CE-8CFD-7F98FB31029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997680" y="3494923"/>
                <a:ext cx="263671" cy="380856"/>
              </a:xfrm>
              <a:custGeom>
                <a:avLst/>
                <a:gdLst>
                  <a:gd name="T0" fmla="*/ 76 w 152"/>
                  <a:gd name="T1" fmla="*/ 0 h 221"/>
                  <a:gd name="T2" fmla="*/ 96 w 152"/>
                  <a:gd name="T3" fmla="*/ 2 h 221"/>
                  <a:gd name="T4" fmla="*/ 115 w 152"/>
                  <a:gd name="T5" fmla="*/ 10 h 221"/>
                  <a:gd name="T6" fmla="*/ 130 w 152"/>
                  <a:gd name="T7" fmla="*/ 22 h 221"/>
                  <a:gd name="T8" fmla="*/ 142 w 152"/>
                  <a:gd name="T9" fmla="*/ 37 h 221"/>
                  <a:gd name="T10" fmla="*/ 150 w 152"/>
                  <a:gd name="T11" fmla="*/ 56 h 221"/>
                  <a:gd name="T12" fmla="*/ 152 w 152"/>
                  <a:gd name="T13" fmla="*/ 76 h 221"/>
                  <a:gd name="T14" fmla="*/ 146 w 152"/>
                  <a:gd name="T15" fmla="*/ 105 h 221"/>
                  <a:gd name="T16" fmla="*/ 129 w 152"/>
                  <a:gd name="T17" fmla="*/ 129 h 221"/>
                  <a:gd name="T18" fmla="*/ 115 w 152"/>
                  <a:gd name="T19" fmla="*/ 149 h 221"/>
                  <a:gd name="T20" fmla="*/ 111 w 152"/>
                  <a:gd name="T21" fmla="*/ 173 h 221"/>
                  <a:gd name="T22" fmla="*/ 111 w 152"/>
                  <a:gd name="T23" fmla="*/ 200 h 221"/>
                  <a:gd name="T24" fmla="*/ 109 w 152"/>
                  <a:gd name="T25" fmla="*/ 209 h 221"/>
                  <a:gd name="T26" fmla="*/ 105 w 152"/>
                  <a:gd name="T27" fmla="*/ 215 h 221"/>
                  <a:gd name="T28" fmla="*/ 98 w 152"/>
                  <a:gd name="T29" fmla="*/ 220 h 221"/>
                  <a:gd name="T30" fmla="*/ 90 w 152"/>
                  <a:gd name="T31" fmla="*/ 221 h 221"/>
                  <a:gd name="T32" fmla="*/ 62 w 152"/>
                  <a:gd name="T33" fmla="*/ 221 h 221"/>
                  <a:gd name="T34" fmla="*/ 54 w 152"/>
                  <a:gd name="T35" fmla="*/ 220 h 221"/>
                  <a:gd name="T36" fmla="*/ 48 w 152"/>
                  <a:gd name="T37" fmla="*/ 215 h 221"/>
                  <a:gd name="T38" fmla="*/ 43 w 152"/>
                  <a:gd name="T39" fmla="*/ 209 h 221"/>
                  <a:gd name="T40" fmla="*/ 41 w 152"/>
                  <a:gd name="T41" fmla="*/ 200 h 221"/>
                  <a:gd name="T42" fmla="*/ 41 w 152"/>
                  <a:gd name="T43" fmla="*/ 173 h 221"/>
                  <a:gd name="T44" fmla="*/ 37 w 152"/>
                  <a:gd name="T45" fmla="*/ 149 h 221"/>
                  <a:gd name="T46" fmla="*/ 23 w 152"/>
                  <a:gd name="T47" fmla="*/ 129 h 221"/>
                  <a:gd name="T48" fmla="*/ 6 w 152"/>
                  <a:gd name="T49" fmla="*/ 105 h 221"/>
                  <a:gd name="T50" fmla="*/ 0 w 152"/>
                  <a:gd name="T51" fmla="*/ 76 h 221"/>
                  <a:gd name="T52" fmla="*/ 3 w 152"/>
                  <a:gd name="T53" fmla="*/ 56 h 221"/>
                  <a:gd name="T54" fmla="*/ 10 w 152"/>
                  <a:gd name="T55" fmla="*/ 37 h 221"/>
                  <a:gd name="T56" fmla="*/ 22 w 152"/>
                  <a:gd name="T57" fmla="*/ 22 h 221"/>
                  <a:gd name="T58" fmla="*/ 38 w 152"/>
                  <a:gd name="T59" fmla="*/ 10 h 221"/>
                  <a:gd name="T60" fmla="*/ 56 w 152"/>
                  <a:gd name="T61" fmla="*/ 2 h 221"/>
                  <a:gd name="T62" fmla="*/ 76 w 152"/>
                  <a:gd name="T63" fmla="*/ 0 h 221"/>
                  <a:gd name="T64" fmla="*/ 90 w 152"/>
                  <a:gd name="T65" fmla="*/ 207 h 221"/>
                  <a:gd name="T66" fmla="*/ 95 w 152"/>
                  <a:gd name="T67" fmla="*/ 205 h 221"/>
                  <a:gd name="T68" fmla="*/ 97 w 152"/>
                  <a:gd name="T69" fmla="*/ 200 h 221"/>
                  <a:gd name="T70" fmla="*/ 97 w 152"/>
                  <a:gd name="T71" fmla="*/ 180 h 221"/>
                  <a:gd name="T72" fmla="*/ 55 w 152"/>
                  <a:gd name="T73" fmla="*/ 180 h 221"/>
                  <a:gd name="T74" fmla="*/ 55 w 152"/>
                  <a:gd name="T75" fmla="*/ 200 h 221"/>
                  <a:gd name="T76" fmla="*/ 57 w 152"/>
                  <a:gd name="T77" fmla="*/ 205 h 221"/>
                  <a:gd name="T78" fmla="*/ 62 w 152"/>
                  <a:gd name="T79" fmla="*/ 207 h 221"/>
                  <a:gd name="T80" fmla="*/ 90 w 152"/>
                  <a:gd name="T81" fmla="*/ 207 h 221"/>
                  <a:gd name="T82" fmla="*/ 97 w 152"/>
                  <a:gd name="T83" fmla="*/ 166 h 221"/>
                  <a:gd name="T84" fmla="*/ 104 w 152"/>
                  <a:gd name="T85" fmla="*/ 140 h 221"/>
                  <a:gd name="T86" fmla="*/ 120 w 152"/>
                  <a:gd name="T87" fmla="*/ 119 h 221"/>
                  <a:gd name="T88" fmla="*/ 134 w 152"/>
                  <a:gd name="T89" fmla="*/ 99 h 221"/>
                  <a:gd name="T90" fmla="*/ 138 w 152"/>
                  <a:gd name="T91" fmla="*/ 76 h 221"/>
                  <a:gd name="T92" fmla="*/ 133 w 152"/>
                  <a:gd name="T93" fmla="*/ 52 h 221"/>
                  <a:gd name="T94" fmla="*/ 120 w 152"/>
                  <a:gd name="T95" fmla="*/ 32 h 221"/>
                  <a:gd name="T96" fmla="*/ 100 w 152"/>
                  <a:gd name="T97" fmla="*/ 18 h 221"/>
                  <a:gd name="T98" fmla="*/ 76 w 152"/>
                  <a:gd name="T99" fmla="*/ 13 h 221"/>
                  <a:gd name="T100" fmla="*/ 52 w 152"/>
                  <a:gd name="T101" fmla="*/ 18 h 221"/>
                  <a:gd name="T102" fmla="*/ 32 w 152"/>
                  <a:gd name="T103" fmla="*/ 32 h 221"/>
                  <a:gd name="T104" fmla="*/ 19 w 152"/>
                  <a:gd name="T105" fmla="*/ 52 h 221"/>
                  <a:gd name="T106" fmla="*/ 14 w 152"/>
                  <a:gd name="T107" fmla="*/ 76 h 221"/>
                  <a:gd name="T108" fmla="*/ 19 w 152"/>
                  <a:gd name="T109" fmla="*/ 99 h 221"/>
                  <a:gd name="T110" fmla="*/ 32 w 152"/>
                  <a:gd name="T111" fmla="*/ 119 h 221"/>
                  <a:gd name="T112" fmla="*/ 48 w 152"/>
                  <a:gd name="T113" fmla="*/ 140 h 221"/>
                  <a:gd name="T114" fmla="*/ 55 w 152"/>
                  <a:gd name="T115" fmla="*/ 166 h 221"/>
                  <a:gd name="T116" fmla="*/ 97 w 152"/>
                  <a:gd name="T117" fmla="*/ 16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221">
                    <a:moveTo>
                      <a:pt x="76" y="0"/>
                    </a:moveTo>
                    <a:cubicBezTo>
                      <a:pt x="83" y="0"/>
                      <a:pt x="90" y="1"/>
                      <a:pt x="96" y="2"/>
                    </a:cubicBezTo>
                    <a:cubicBezTo>
                      <a:pt x="103" y="4"/>
                      <a:pt x="109" y="7"/>
                      <a:pt x="115" y="10"/>
                    </a:cubicBezTo>
                    <a:cubicBezTo>
                      <a:pt x="120" y="13"/>
                      <a:pt x="125" y="17"/>
                      <a:pt x="130" y="22"/>
                    </a:cubicBezTo>
                    <a:cubicBezTo>
                      <a:pt x="135" y="27"/>
                      <a:pt x="139" y="32"/>
                      <a:pt x="142" y="37"/>
                    </a:cubicBezTo>
                    <a:cubicBezTo>
                      <a:pt x="145" y="43"/>
                      <a:pt x="148" y="49"/>
                      <a:pt x="150" y="56"/>
                    </a:cubicBezTo>
                    <a:cubicBezTo>
                      <a:pt x="151" y="62"/>
                      <a:pt x="152" y="69"/>
                      <a:pt x="152" y="76"/>
                    </a:cubicBezTo>
                    <a:cubicBezTo>
                      <a:pt x="152" y="86"/>
                      <a:pt x="150" y="96"/>
                      <a:pt x="146" y="105"/>
                    </a:cubicBezTo>
                    <a:cubicBezTo>
                      <a:pt x="142" y="114"/>
                      <a:pt x="137" y="122"/>
                      <a:pt x="129" y="129"/>
                    </a:cubicBezTo>
                    <a:cubicBezTo>
                      <a:pt x="123" y="135"/>
                      <a:pt x="119" y="142"/>
                      <a:pt x="115" y="149"/>
                    </a:cubicBezTo>
                    <a:cubicBezTo>
                      <a:pt x="112" y="156"/>
                      <a:pt x="111" y="164"/>
                      <a:pt x="111" y="173"/>
                    </a:cubicBezTo>
                    <a:cubicBezTo>
                      <a:pt x="111" y="200"/>
                      <a:pt x="111" y="200"/>
                      <a:pt x="111" y="200"/>
                    </a:cubicBezTo>
                    <a:cubicBezTo>
                      <a:pt x="111" y="203"/>
                      <a:pt x="110" y="206"/>
                      <a:pt x="109" y="209"/>
                    </a:cubicBezTo>
                    <a:cubicBezTo>
                      <a:pt x="108" y="211"/>
                      <a:pt x="106" y="213"/>
                      <a:pt x="105" y="215"/>
                    </a:cubicBezTo>
                    <a:cubicBezTo>
                      <a:pt x="103" y="217"/>
                      <a:pt x="101" y="218"/>
                      <a:pt x="98" y="220"/>
                    </a:cubicBezTo>
                    <a:cubicBezTo>
                      <a:pt x="95" y="221"/>
                      <a:pt x="93" y="221"/>
                      <a:pt x="9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59" y="221"/>
                      <a:pt x="57" y="221"/>
                      <a:pt x="54" y="220"/>
                    </a:cubicBezTo>
                    <a:cubicBezTo>
                      <a:pt x="52" y="218"/>
                      <a:pt x="49" y="217"/>
                      <a:pt x="48" y="215"/>
                    </a:cubicBezTo>
                    <a:cubicBezTo>
                      <a:pt x="46" y="213"/>
                      <a:pt x="44" y="211"/>
                      <a:pt x="43" y="209"/>
                    </a:cubicBezTo>
                    <a:cubicBezTo>
                      <a:pt x="42" y="206"/>
                      <a:pt x="41" y="203"/>
                      <a:pt x="41" y="200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1" y="164"/>
                      <a:pt x="40" y="156"/>
                      <a:pt x="37" y="149"/>
                    </a:cubicBezTo>
                    <a:cubicBezTo>
                      <a:pt x="33" y="142"/>
                      <a:pt x="29" y="135"/>
                      <a:pt x="23" y="129"/>
                    </a:cubicBezTo>
                    <a:cubicBezTo>
                      <a:pt x="15" y="122"/>
                      <a:pt x="10" y="114"/>
                      <a:pt x="6" y="105"/>
                    </a:cubicBezTo>
                    <a:cubicBezTo>
                      <a:pt x="2" y="96"/>
                      <a:pt x="0" y="86"/>
                      <a:pt x="0" y="76"/>
                    </a:cubicBezTo>
                    <a:cubicBezTo>
                      <a:pt x="0" y="69"/>
                      <a:pt x="1" y="62"/>
                      <a:pt x="3" y="56"/>
                    </a:cubicBezTo>
                    <a:cubicBezTo>
                      <a:pt x="4" y="49"/>
                      <a:pt x="7" y="43"/>
                      <a:pt x="10" y="37"/>
                    </a:cubicBezTo>
                    <a:cubicBezTo>
                      <a:pt x="14" y="32"/>
                      <a:pt x="18" y="27"/>
                      <a:pt x="22" y="22"/>
                    </a:cubicBezTo>
                    <a:cubicBezTo>
                      <a:pt x="27" y="17"/>
                      <a:pt x="32" y="13"/>
                      <a:pt x="38" y="10"/>
                    </a:cubicBezTo>
                    <a:cubicBezTo>
                      <a:pt x="43" y="7"/>
                      <a:pt x="49" y="4"/>
                      <a:pt x="56" y="2"/>
                    </a:cubicBezTo>
                    <a:cubicBezTo>
                      <a:pt x="62" y="1"/>
                      <a:pt x="69" y="0"/>
                      <a:pt x="76" y="0"/>
                    </a:cubicBezTo>
                    <a:close/>
                    <a:moveTo>
                      <a:pt x="90" y="207"/>
                    </a:moveTo>
                    <a:cubicBezTo>
                      <a:pt x="92" y="207"/>
                      <a:pt x="93" y="207"/>
                      <a:pt x="95" y="205"/>
                    </a:cubicBezTo>
                    <a:cubicBezTo>
                      <a:pt x="96" y="204"/>
                      <a:pt x="97" y="202"/>
                      <a:pt x="97" y="200"/>
                    </a:cubicBezTo>
                    <a:cubicBezTo>
                      <a:pt x="97" y="180"/>
                      <a:pt x="97" y="180"/>
                      <a:pt x="97" y="180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5" y="202"/>
                      <a:pt x="56" y="204"/>
                      <a:pt x="57" y="205"/>
                    </a:cubicBezTo>
                    <a:cubicBezTo>
                      <a:pt x="59" y="207"/>
                      <a:pt x="60" y="207"/>
                      <a:pt x="62" y="207"/>
                    </a:cubicBezTo>
                    <a:cubicBezTo>
                      <a:pt x="90" y="207"/>
                      <a:pt x="90" y="207"/>
                      <a:pt x="90" y="207"/>
                    </a:cubicBezTo>
                    <a:close/>
                    <a:moveTo>
                      <a:pt x="97" y="166"/>
                    </a:moveTo>
                    <a:cubicBezTo>
                      <a:pt x="98" y="156"/>
                      <a:pt x="100" y="148"/>
                      <a:pt x="104" y="140"/>
                    </a:cubicBezTo>
                    <a:cubicBezTo>
                      <a:pt x="108" y="133"/>
                      <a:pt x="113" y="126"/>
                      <a:pt x="120" y="119"/>
                    </a:cubicBezTo>
                    <a:cubicBezTo>
                      <a:pt x="126" y="113"/>
                      <a:pt x="130" y="107"/>
                      <a:pt x="134" y="99"/>
                    </a:cubicBezTo>
                    <a:cubicBezTo>
                      <a:pt x="137" y="92"/>
                      <a:pt x="138" y="84"/>
                      <a:pt x="138" y="76"/>
                    </a:cubicBezTo>
                    <a:cubicBezTo>
                      <a:pt x="138" y="67"/>
                      <a:pt x="137" y="59"/>
                      <a:pt x="133" y="52"/>
                    </a:cubicBezTo>
                    <a:cubicBezTo>
                      <a:pt x="130" y="44"/>
                      <a:pt x="126" y="37"/>
                      <a:pt x="120" y="32"/>
                    </a:cubicBezTo>
                    <a:cubicBezTo>
                      <a:pt x="114" y="26"/>
                      <a:pt x="108" y="22"/>
                      <a:pt x="100" y="18"/>
                    </a:cubicBezTo>
                    <a:cubicBezTo>
                      <a:pt x="93" y="15"/>
                      <a:pt x="85" y="13"/>
                      <a:pt x="76" y="13"/>
                    </a:cubicBezTo>
                    <a:cubicBezTo>
                      <a:pt x="67" y="13"/>
                      <a:pt x="59" y="15"/>
                      <a:pt x="52" y="18"/>
                    </a:cubicBezTo>
                    <a:cubicBezTo>
                      <a:pt x="44" y="22"/>
                      <a:pt x="38" y="26"/>
                      <a:pt x="32" y="32"/>
                    </a:cubicBezTo>
                    <a:cubicBezTo>
                      <a:pt x="26" y="37"/>
                      <a:pt x="22" y="44"/>
                      <a:pt x="19" y="52"/>
                    </a:cubicBezTo>
                    <a:cubicBezTo>
                      <a:pt x="15" y="59"/>
                      <a:pt x="14" y="67"/>
                      <a:pt x="14" y="76"/>
                    </a:cubicBezTo>
                    <a:cubicBezTo>
                      <a:pt x="14" y="84"/>
                      <a:pt x="15" y="92"/>
                      <a:pt x="19" y="99"/>
                    </a:cubicBezTo>
                    <a:cubicBezTo>
                      <a:pt x="22" y="107"/>
                      <a:pt x="26" y="113"/>
                      <a:pt x="32" y="119"/>
                    </a:cubicBezTo>
                    <a:cubicBezTo>
                      <a:pt x="39" y="126"/>
                      <a:pt x="44" y="133"/>
                      <a:pt x="48" y="140"/>
                    </a:cubicBezTo>
                    <a:cubicBezTo>
                      <a:pt x="52" y="148"/>
                      <a:pt x="54" y="156"/>
                      <a:pt x="55" y="166"/>
                    </a:cubicBezTo>
                    <a:cubicBezTo>
                      <a:pt x="97" y="166"/>
                      <a:pt x="97" y="166"/>
                      <a:pt x="97" y="1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3194" tIns="46599" rIns="93194" bIns="46599" numCol="1" anchor="t" anchorCtr="0" compatLnSpc="1">
                <a:prstTxWarp prst="textNoShape">
                  <a:avLst/>
                </a:prstTxWarp>
              </a:bodyPr>
              <a:lstStyle/>
              <a:p>
                <a:pPr defTabSz="932055">
                  <a:defRPr/>
                </a:pPr>
                <a:endParaRPr lang="en-US" sz="1837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D6D34F7B-359C-439B-A0E3-A4A7DFC901B7}"/>
                </a:ext>
              </a:extLst>
            </p:cNvPr>
            <p:cNvGrpSpPr/>
            <p:nvPr/>
          </p:nvGrpSpPr>
          <p:grpSpPr>
            <a:xfrm>
              <a:off x="7328654" y="4229015"/>
              <a:ext cx="616897" cy="616897"/>
              <a:chOff x="10675086" y="4644351"/>
              <a:chExt cx="731876" cy="731876"/>
            </a:xfrm>
            <a:solidFill>
              <a:schemeClr val="accent4"/>
            </a:solidFill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4C23853A-8022-45D7-85E7-EC8B69E3469F}"/>
                  </a:ext>
                </a:extLst>
              </p:cNvPr>
              <p:cNvSpPr/>
              <p:nvPr/>
            </p:nvSpPr>
            <p:spPr>
              <a:xfrm rot="5400000">
                <a:off x="10675086" y="4644351"/>
                <a:ext cx="731876" cy="73187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32" name="Freeform 158">
                <a:extLst>
                  <a:ext uri="{FF2B5EF4-FFF2-40B4-BE49-F238E27FC236}">
                    <a16:creationId xmlns:a16="http://schemas.microsoft.com/office/drawing/2014/main" id="{7858E393-AEBE-48FF-844D-C504FA4C6A8A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10887651" y="4862654"/>
                <a:ext cx="306747" cy="295270"/>
              </a:xfrm>
              <a:custGeom>
                <a:avLst/>
                <a:gdLst>
                  <a:gd name="connsiteX0" fmla="*/ 439462 w 612464"/>
                  <a:gd name="connsiteY0" fmla="*/ 297781 h 589547"/>
                  <a:gd name="connsiteX1" fmla="*/ 612464 w 612464"/>
                  <a:gd name="connsiteY1" fmla="*/ 297781 h 589547"/>
                  <a:gd name="connsiteX2" fmla="*/ 612464 w 612464"/>
                  <a:gd name="connsiteY2" fmla="*/ 589544 h 589547"/>
                  <a:gd name="connsiteX3" fmla="*/ 439462 w 612464"/>
                  <a:gd name="connsiteY3" fmla="*/ 589544 h 589547"/>
                  <a:gd name="connsiteX4" fmla="*/ 0 w 612464"/>
                  <a:gd name="connsiteY4" fmla="*/ 138826 h 589547"/>
                  <a:gd name="connsiteX5" fmla="*/ 173002 w 612464"/>
                  <a:gd name="connsiteY5" fmla="*/ 138826 h 589547"/>
                  <a:gd name="connsiteX6" fmla="*/ 173002 w 612464"/>
                  <a:gd name="connsiteY6" fmla="*/ 589547 h 589547"/>
                  <a:gd name="connsiteX7" fmla="*/ 0 w 612464"/>
                  <a:gd name="connsiteY7" fmla="*/ 589547 h 589547"/>
                  <a:gd name="connsiteX8" fmla="*/ 219732 w 612464"/>
                  <a:gd name="connsiteY8" fmla="*/ 0 h 589547"/>
                  <a:gd name="connsiteX9" fmla="*/ 392734 w 612464"/>
                  <a:gd name="connsiteY9" fmla="*/ 0 h 589547"/>
                  <a:gd name="connsiteX10" fmla="*/ 392734 w 612464"/>
                  <a:gd name="connsiteY10" fmla="*/ 589542 h 589547"/>
                  <a:gd name="connsiteX11" fmla="*/ 219732 w 612464"/>
                  <a:gd name="connsiteY11" fmla="*/ 589542 h 58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2464" h="589547">
                    <a:moveTo>
                      <a:pt x="439462" y="297781"/>
                    </a:moveTo>
                    <a:lnTo>
                      <a:pt x="612464" y="297781"/>
                    </a:lnTo>
                    <a:lnTo>
                      <a:pt x="612464" y="589544"/>
                    </a:lnTo>
                    <a:lnTo>
                      <a:pt x="439462" y="589544"/>
                    </a:lnTo>
                    <a:close/>
                    <a:moveTo>
                      <a:pt x="0" y="138826"/>
                    </a:moveTo>
                    <a:lnTo>
                      <a:pt x="173002" y="138826"/>
                    </a:lnTo>
                    <a:lnTo>
                      <a:pt x="173002" y="589547"/>
                    </a:lnTo>
                    <a:lnTo>
                      <a:pt x="0" y="589547"/>
                    </a:lnTo>
                    <a:close/>
                    <a:moveTo>
                      <a:pt x="219732" y="0"/>
                    </a:moveTo>
                    <a:lnTo>
                      <a:pt x="392734" y="0"/>
                    </a:lnTo>
                    <a:lnTo>
                      <a:pt x="392734" y="589542"/>
                    </a:lnTo>
                    <a:lnTo>
                      <a:pt x="219732" y="589542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10BE5CA-A29D-4A39-8B03-99B717695725}"/>
                </a:ext>
              </a:extLst>
            </p:cNvPr>
            <p:cNvGrpSpPr/>
            <p:nvPr/>
          </p:nvGrpSpPr>
          <p:grpSpPr>
            <a:xfrm>
              <a:off x="5227810" y="2797153"/>
              <a:ext cx="555564" cy="555564"/>
              <a:chOff x="9907027" y="1237952"/>
              <a:chExt cx="544720" cy="544720"/>
            </a:xfrm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A74563AF-4734-4C14-9C94-C26A79615F06}"/>
                  </a:ext>
                </a:extLst>
              </p:cNvPr>
              <p:cNvSpPr/>
              <p:nvPr/>
            </p:nvSpPr>
            <p:spPr>
              <a:xfrm rot="5400000">
                <a:off x="9907027" y="1237952"/>
                <a:ext cx="544720" cy="544720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35" name="Freeform 33">
                <a:extLst>
                  <a:ext uri="{FF2B5EF4-FFF2-40B4-BE49-F238E27FC236}">
                    <a16:creationId xmlns:a16="http://schemas.microsoft.com/office/drawing/2014/main" id="{013A371D-0F7A-4AAC-B1F7-4D931AD98B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10048459" y="1417181"/>
                <a:ext cx="261856" cy="186263"/>
              </a:xfrm>
              <a:custGeom>
                <a:avLst/>
                <a:gdLst>
                  <a:gd name="T0" fmla="*/ 0 w 1871"/>
                  <a:gd name="T1" fmla="*/ 1139 h 1330"/>
                  <a:gd name="T2" fmla="*/ 1871 w 1871"/>
                  <a:gd name="T3" fmla="*/ 1139 h 1330"/>
                  <a:gd name="T4" fmla="*/ 1871 w 1871"/>
                  <a:gd name="T5" fmla="*/ 1330 h 1330"/>
                  <a:gd name="T6" fmla="*/ 0 w 1871"/>
                  <a:gd name="T7" fmla="*/ 1330 h 1330"/>
                  <a:gd name="T8" fmla="*/ 0 w 1871"/>
                  <a:gd name="T9" fmla="*/ 1139 h 1330"/>
                  <a:gd name="T10" fmla="*/ 1870 w 1871"/>
                  <a:gd name="T11" fmla="*/ 0 h 1330"/>
                  <a:gd name="T12" fmla="*/ 1829 w 1871"/>
                  <a:gd name="T13" fmla="*/ 312 h 1330"/>
                  <a:gd name="T14" fmla="*/ 1766 w 1871"/>
                  <a:gd name="T15" fmla="*/ 249 h 1330"/>
                  <a:gd name="T16" fmla="*/ 1118 w 1871"/>
                  <a:gd name="T17" fmla="*/ 897 h 1330"/>
                  <a:gd name="T18" fmla="*/ 1115 w 1871"/>
                  <a:gd name="T19" fmla="*/ 894 h 1330"/>
                  <a:gd name="T20" fmla="*/ 1112 w 1871"/>
                  <a:gd name="T21" fmla="*/ 897 h 1330"/>
                  <a:gd name="T22" fmla="*/ 951 w 1871"/>
                  <a:gd name="T23" fmla="*/ 736 h 1330"/>
                  <a:gd name="T24" fmla="*/ 951 w 1871"/>
                  <a:gd name="T25" fmla="*/ 737 h 1330"/>
                  <a:gd name="T26" fmla="*/ 710 w 1871"/>
                  <a:gd name="T27" fmla="*/ 496 h 1330"/>
                  <a:gd name="T28" fmla="*/ 175 w 1871"/>
                  <a:gd name="T29" fmla="*/ 1032 h 1330"/>
                  <a:gd name="T30" fmla="*/ 171 w 1871"/>
                  <a:gd name="T31" fmla="*/ 1037 h 1330"/>
                  <a:gd name="T32" fmla="*/ 166 w 1871"/>
                  <a:gd name="T33" fmla="*/ 1041 h 1330"/>
                  <a:gd name="T34" fmla="*/ 161 w 1871"/>
                  <a:gd name="T35" fmla="*/ 1046 h 1330"/>
                  <a:gd name="T36" fmla="*/ 160 w 1871"/>
                  <a:gd name="T37" fmla="*/ 1045 h 1330"/>
                  <a:gd name="T38" fmla="*/ 140 w 1871"/>
                  <a:gd name="T39" fmla="*/ 1059 h 1330"/>
                  <a:gd name="T40" fmla="*/ 101 w 1871"/>
                  <a:gd name="T41" fmla="*/ 1066 h 1330"/>
                  <a:gd name="T42" fmla="*/ 1 w 1871"/>
                  <a:gd name="T43" fmla="*/ 967 h 1330"/>
                  <a:gd name="T44" fmla="*/ 9 w 1871"/>
                  <a:gd name="T45" fmla="*/ 928 h 1330"/>
                  <a:gd name="T46" fmla="*/ 23 w 1871"/>
                  <a:gd name="T47" fmla="*/ 908 h 1330"/>
                  <a:gd name="T48" fmla="*/ 19 w 1871"/>
                  <a:gd name="T49" fmla="*/ 905 h 1330"/>
                  <a:gd name="T50" fmla="*/ 707 w 1871"/>
                  <a:gd name="T51" fmla="*/ 217 h 1330"/>
                  <a:gd name="T52" fmla="*/ 710 w 1871"/>
                  <a:gd name="T53" fmla="*/ 220 h 1330"/>
                  <a:gd name="T54" fmla="*/ 713 w 1871"/>
                  <a:gd name="T55" fmla="*/ 217 h 1330"/>
                  <a:gd name="T56" fmla="*/ 874 w 1871"/>
                  <a:gd name="T57" fmla="*/ 378 h 1330"/>
                  <a:gd name="T58" fmla="*/ 874 w 1871"/>
                  <a:gd name="T59" fmla="*/ 377 h 1330"/>
                  <a:gd name="T60" fmla="*/ 1115 w 1871"/>
                  <a:gd name="T61" fmla="*/ 618 h 1330"/>
                  <a:gd name="T62" fmla="*/ 1625 w 1871"/>
                  <a:gd name="T63" fmla="*/ 108 h 1330"/>
                  <a:gd name="T64" fmla="*/ 1558 w 1871"/>
                  <a:gd name="T65" fmla="*/ 41 h 1330"/>
                  <a:gd name="T66" fmla="*/ 1870 w 1871"/>
                  <a:gd name="T67" fmla="*/ 0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1" h="1330">
                    <a:moveTo>
                      <a:pt x="0" y="1139"/>
                    </a:moveTo>
                    <a:cubicBezTo>
                      <a:pt x="1871" y="1139"/>
                      <a:pt x="1871" y="1139"/>
                      <a:pt x="1871" y="1139"/>
                    </a:cubicBezTo>
                    <a:cubicBezTo>
                      <a:pt x="1871" y="1330"/>
                      <a:pt x="1871" y="1330"/>
                      <a:pt x="1871" y="1330"/>
                    </a:cubicBezTo>
                    <a:cubicBezTo>
                      <a:pt x="0" y="1330"/>
                      <a:pt x="0" y="1330"/>
                      <a:pt x="0" y="1330"/>
                    </a:cubicBezTo>
                    <a:cubicBezTo>
                      <a:pt x="0" y="1139"/>
                      <a:pt x="0" y="1139"/>
                      <a:pt x="0" y="1139"/>
                    </a:cubicBezTo>
                    <a:close/>
                    <a:moveTo>
                      <a:pt x="1870" y="0"/>
                    </a:moveTo>
                    <a:cubicBezTo>
                      <a:pt x="1829" y="312"/>
                      <a:pt x="1829" y="312"/>
                      <a:pt x="1829" y="312"/>
                    </a:cubicBezTo>
                    <a:cubicBezTo>
                      <a:pt x="1766" y="249"/>
                      <a:pt x="1766" y="249"/>
                      <a:pt x="1766" y="249"/>
                    </a:cubicBezTo>
                    <a:cubicBezTo>
                      <a:pt x="1118" y="897"/>
                      <a:pt x="1118" y="897"/>
                      <a:pt x="1118" y="897"/>
                    </a:cubicBezTo>
                    <a:cubicBezTo>
                      <a:pt x="1115" y="894"/>
                      <a:pt x="1115" y="894"/>
                      <a:pt x="1115" y="894"/>
                    </a:cubicBezTo>
                    <a:cubicBezTo>
                      <a:pt x="1112" y="897"/>
                      <a:pt x="1112" y="897"/>
                      <a:pt x="1112" y="897"/>
                    </a:cubicBezTo>
                    <a:cubicBezTo>
                      <a:pt x="951" y="736"/>
                      <a:pt x="951" y="736"/>
                      <a:pt x="951" y="736"/>
                    </a:cubicBezTo>
                    <a:cubicBezTo>
                      <a:pt x="951" y="737"/>
                      <a:pt x="951" y="737"/>
                      <a:pt x="951" y="737"/>
                    </a:cubicBezTo>
                    <a:cubicBezTo>
                      <a:pt x="710" y="496"/>
                      <a:pt x="710" y="496"/>
                      <a:pt x="710" y="496"/>
                    </a:cubicBezTo>
                    <a:cubicBezTo>
                      <a:pt x="175" y="1032"/>
                      <a:pt x="175" y="1032"/>
                      <a:pt x="175" y="1032"/>
                    </a:cubicBezTo>
                    <a:cubicBezTo>
                      <a:pt x="171" y="1037"/>
                      <a:pt x="171" y="1037"/>
                      <a:pt x="171" y="1037"/>
                    </a:cubicBezTo>
                    <a:cubicBezTo>
                      <a:pt x="166" y="1041"/>
                      <a:pt x="166" y="1041"/>
                      <a:pt x="166" y="1041"/>
                    </a:cubicBezTo>
                    <a:cubicBezTo>
                      <a:pt x="161" y="1046"/>
                      <a:pt x="161" y="1046"/>
                      <a:pt x="161" y="1046"/>
                    </a:cubicBezTo>
                    <a:cubicBezTo>
                      <a:pt x="160" y="1045"/>
                      <a:pt x="160" y="1045"/>
                      <a:pt x="160" y="1045"/>
                    </a:cubicBezTo>
                    <a:cubicBezTo>
                      <a:pt x="140" y="1059"/>
                      <a:pt x="140" y="1059"/>
                      <a:pt x="140" y="1059"/>
                    </a:cubicBezTo>
                    <a:cubicBezTo>
                      <a:pt x="128" y="1064"/>
                      <a:pt x="115" y="1066"/>
                      <a:pt x="101" y="1066"/>
                    </a:cubicBezTo>
                    <a:cubicBezTo>
                      <a:pt x="46" y="1066"/>
                      <a:pt x="1" y="1022"/>
                      <a:pt x="1" y="967"/>
                    </a:cubicBezTo>
                    <a:cubicBezTo>
                      <a:pt x="1" y="953"/>
                      <a:pt x="4" y="940"/>
                      <a:pt x="9" y="928"/>
                    </a:cubicBezTo>
                    <a:cubicBezTo>
                      <a:pt x="23" y="908"/>
                      <a:pt x="23" y="908"/>
                      <a:pt x="23" y="908"/>
                    </a:cubicBezTo>
                    <a:cubicBezTo>
                      <a:pt x="19" y="905"/>
                      <a:pt x="19" y="905"/>
                      <a:pt x="19" y="905"/>
                    </a:cubicBezTo>
                    <a:cubicBezTo>
                      <a:pt x="707" y="217"/>
                      <a:pt x="707" y="217"/>
                      <a:pt x="707" y="217"/>
                    </a:cubicBezTo>
                    <a:cubicBezTo>
                      <a:pt x="710" y="220"/>
                      <a:pt x="710" y="220"/>
                      <a:pt x="710" y="220"/>
                    </a:cubicBezTo>
                    <a:cubicBezTo>
                      <a:pt x="713" y="217"/>
                      <a:pt x="713" y="217"/>
                      <a:pt x="713" y="217"/>
                    </a:cubicBezTo>
                    <a:cubicBezTo>
                      <a:pt x="874" y="378"/>
                      <a:pt x="874" y="378"/>
                      <a:pt x="874" y="378"/>
                    </a:cubicBezTo>
                    <a:cubicBezTo>
                      <a:pt x="874" y="377"/>
                      <a:pt x="874" y="377"/>
                      <a:pt x="874" y="377"/>
                    </a:cubicBezTo>
                    <a:cubicBezTo>
                      <a:pt x="1115" y="618"/>
                      <a:pt x="1115" y="618"/>
                      <a:pt x="1115" y="618"/>
                    </a:cubicBezTo>
                    <a:cubicBezTo>
                      <a:pt x="1625" y="108"/>
                      <a:pt x="1625" y="108"/>
                      <a:pt x="1625" y="108"/>
                    </a:cubicBezTo>
                    <a:cubicBezTo>
                      <a:pt x="1558" y="41"/>
                      <a:pt x="1558" y="41"/>
                      <a:pt x="1558" y="41"/>
                    </a:cubicBezTo>
                    <a:cubicBezTo>
                      <a:pt x="1870" y="0"/>
                      <a:pt x="1870" y="0"/>
                      <a:pt x="18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2FC4F563-2965-437D-AF33-D9E8919913DA}"/>
                </a:ext>
              </a:extLst>
            </p:cNvPr>
            <p:cNvGrpSpPr/>
            <p:nvPr/>
          </p:nvGrpSpPr>
          <p:grpSpPr>
            <a:xfrm>
              <a:off x="1376244" y="5205321"/>
              <a:ext cx="616898" cy="616898"/>
              <a:chOff x="955412" y="5324057"/>
              <a:chExt cx="731877" cy="731877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2E22A4C8-976D-4E3A-A8AD-65F7DA1E8BA2}"/>
                  </a:ext>
                </a:extLst>
              </p:cNvPr>
              <p:cNvSpPr/>
              <p:nvPr/>
            </p:nvSpPr>
            <p:spPr>
              <a:xfrm rot="5400000">
                <a:off x="955412" y="5324057"/>
                <a:ext cx="731877" cy="73187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38" name="Graphic 237" descr="Envelope">
                <a:extLst>
                  <a:ext uri="{FF2B5EF4-FFF2-40B4-BE49-F238E27FC236}">
                    <a16:creationId xmlns:a16="http://schemas.microsoft.com/office/drawing/2014/main" id="{1657D6F4-DCB4-4CEF-85B3-8AEE85B57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</p:spPr>
          </p:pic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7DAE906-632E-421E-8229-1262FE493135}"/>
                </a:ext>
              </a:extLst>
            </p:cNvPr>
            <p:cNvGrpSpPr/>
            <p:nvPr/>
          </p:nvGrpSpPr>
          <p:grpSpPr>
            <a:xfrm>
              <a:off x="10673159" y="5355389"/>
              <a:ext cx="616898" cy="616898"/>
              <a:chOff x="8923902" y="5451921"/>
              <a:chExt cx="731877" cy="731877"/>
            </a:xfrm>
          </p:grpSpPr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61D3DEE8-4CCD-485E-A60D-EF61EB0A9452}"/>
                  </a:ext>
                </a:extLst>
              </p:cNvPr>
              <p:cNvSpPr/>
              <p:nvPr/>
            </p:nvSpPr>
            <p:spPr>
              <a:xfrm>
                <a:off x="8923902" y="5451921"/>
                <a:ext cx="731877" cy="73187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41" name="Graphic 240" descr="List">
                <a:extLst>
                  <a:ext uri="{FF2B5EF4-FFF2-40B4-BE49-F238E27FC236}">
                    <a16:creationId xmlns:a16="http://schemas.microsoft.com/office/drawing/2014/main" id="{32BA88D9-D0E3-4422-A58C-20D50C7D2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26225" y="5644620"/>
                <a:ext cx="339173" cy="339173"/>
              </a:xfrm>
              <a:prstGeom prst="rect">
                <a:avLst/>
              </a:prstGeom>
            </p:spPr>
          </p:pic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8961486-7123-4480-B8F5-8F4322169680}"/>
                </a:ext>
              </a:extLst>
            </p:cNvPr>
            <p:cNvGrpSpPr/>
            <p:nvPr/>
          </p:nvGrpSpPr>
          <p:grpSpPr>
            <a:xfrm>
              <a:off x="8587623" y="3474246"/>
              <a:ext cx="616898" cy="616898"/>
              <a:chOff x="2724689" y="2608002"/>
              <a:chExt cx="604857" cy="604857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D9EE752D-CB82-4305-841C-2D7ADB81E521}"/>
                  </a:ext>
                </a:extLst>
              </p:cNvPr>
              <p:cNvSpPr/>
              <p:nvPr/>
            </p:nvSpPr>
            <p:spPr>
              <a:xfrm rot="5400000">
                <a:off x="2724689" y="2608002"/>
                <a:ext cx="604857" cy="60485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44" name="Graphic 243" descr="Flip Calendar">
                <a:extLst>
                  <a:ext uri="{FF2B5EF4-FFF2-40B4-BE49-F238E27FC236}">
                    <a16:creationId xmlns:a16="http://schemas.microsoft.com/office/drawing/2014/main" id="{3D8B5BCA-6BE1-4BC1-882E-3CF40ACE1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</p:spPr>
          </p:pic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E848CA14-2D0E-4016-BA87-036D0C49DAFC}"/>
                </a:ext>
              </a:extLst>
            </p:cNvPr>
            <p:cNvGrpSpPr/>
            <p:nvPr/>
          </p:nvGrpSpPr>
          <p:grpSpPr>
            <a:xfrm>
              <a:off x="5878451" y="1622888"/>
              <a:ext cx="639901" cy="639898"/>
              <a:chOff x="5762846" y="1591212"/>
              <a:chExt cx="627411" cy="627408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91C4CEC-D898-4680-BA0D-43094EB1D0D7}"/>
                  </a:ext>
                </a:extLst>
              </p:cNvPr>
              <p:cNvSpPr/>
              <p:nvPr/>
            </p:nvSpPr>
            <p:spPr bwMode="auto">
              <a:xfrm>
                <a:off x="5762846" y="1591212"/>
                <a:ext cx="627411" cy="62740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pic>
            <p:nvPicPr>
              <p:cNvPr id="247" name="Graphic 246" descr="Chat">
                <a:extLst>
                  <a:ext uri="{FF2B5EF4-FFF2-40B4-BE49-F238E27FC236}">
                    <a16:creationId xmlns:a16="http://schemas.microsoft.com/office/drawing/2014/main" id="{4A55268F-E2B4-4104-BE57-DFFE83B61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51780" y="1716195"/>
                <a:ext cx="448343" cy="448343"/>
              </a:xfrm>
              <a:prstGeom prst="rect">
                <a:avLst/>
              </a:prstGeom>
            </p:spPr>
          </p:pic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D8D25B64-71D9-4CE1-A109-64393DC46A9C}"/>
                </a:ext>
              </a:extLst>
            </p:cNvPr>
            <p:cNvGrpSpPr/>
            <p:nvPr/>
          </p:nvGrpSpPr>
          <p:grpSpPr>
            <a:xfrm>
              <a:off x="9451036" y="2902194"/>
              <a:ext cx="616898" cy="616898"/>
              <a:chOff x="955412" y="5324057"/>
              <a:chExt cx="731877" cy="731877"/>
            </a:xfrm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176B0662-94B3-4CD1-B02A-45FD83776A0F}"/>
                  </a:ext>
                </a:extLst>
              </p:cNvPr>
              <p:cNvSpPr/>
              <p:nvPr/>
            </p:nvSpPr>
            <p:spPr>
              <a:xfrm rot="5400000">
                <a:off x="955412" y="5324057"/>
                <a:ext cx="731877" cy="73187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50" name="Graphic 249" descr="Envelope">
                <a:extLst>
                  <a:ext uri="{FF2B5EF4-FFF2-40B4-BE49-F238E27FC236}">
                    <a16:creationId xmlns:a16="http://schemas.microsoft.com/office/drawing/2014/main" id="{97F042F0-8F0D-490D-9BF7-376775644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</p:spPr>
          </p:pic>
        </p:grp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45BF1C1-314A-444F-8AD6-001C203CB24D}"/>
                </a:ext>
              </a:extLst>
            </p:cNvPr>
            <p:cNvCxnSpPr>
              <a:cxnSpLocks/>
              <a:stCxn id="443" idx="2"/>
            </p:cNvCxnSpPr>
            <p:nvPr/>
          </p:nvCxnSpPr>
          <p:spPr>
            <a:xfrm flipV="1">
              <a:off x="7570175" y="1802821"/>
              <a:ext cx="1013555" cy="54219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28C20B1A-35CC-44C4-8CA7-EA08587A13E7}"/>
                </a:ext>
              </a:extLst>
            </p:cNvPr>
            <p:cNvGrpSpPr/>
            <p:nvPr/>
          </p:nvGrpSpPr>
          <p:grpSpPr>
            <a:xfrm>
              <a:off x="11188986" y="1802820"/>
              <a:ext cx="483510" cy="483508"/>
              <a:chOff x="5421202" y="3968488"/>
              <a:chExt cx="630990" cy="63098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5964B562-C610-4669-ADCE-299D4AB236F9}"/>
                  </a:ext>
                </a:extLst>
              </p:cNvPr>
              <p:cNvSpPr/>
              <p:nvPr/>
            </p:nvSpPr>
            <p:spPr bwMode="auto">
              <a:xfrm>
                <a:off x="5421202" y="3968488"/>
                <a:ext cx="630990" cy="63098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pic>
            <p:nvPicPr>
              <p:cNvPr id="254" name="Graphic 253" descr="Chat">
                <a:extLst>
                  <a:ext uri="{FF2B5EF4-FFF2-40B4-BE49-F238E27FC236}">
                    <a16:creationId xmlns:a16="http://schemas.microsoft.com/office/drawing/2014/main" id="{9D954E44-2141-4035-9984-829092F5A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11898" y="4091647"/>
                <a:ext cx="448343" cy="448343"/>
              </a:xfrm>
              <a:prstGeom prst="rect">
                <a:avLst/>
              </a:prstGeom>
            </p:spPr>
          </p:pic>
        </p:grp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5F774E94-0674-46BC-A437-9F3EBDA68BD0}"/>
                </a:ext>
              </a:extLst>
            </p:cNvPr>
            <p:cNvCxnSpPr>
              <a:cxnSpLocks/>
              <a:endCxn id="452" idx="6"/>
            </p:cNvCxnSpPr>
            <p:nvPr/>
          </p:nvCxnSpPr>
          <p:spPr>
            <a:xfrm flipV="1">
              <a:off x="5755533" y="3499623"/>
              <a:ext cx="1797337" cy="60807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EF318A1A-B566-43F5-81FF-EEC51F37D4FD}"/>
                </a:ext>
              </a:extLst>
            </p:cNvPr>
            <p:cNvGrpSpPr/>
            <p:nvPr/>
          </p:nvGrpSpPr>
          <p:grpSpPr>
            <a:xfrm>
              <a:off x="5396374" y="3759338"/>
              <a:ext cx="643551" cy="643549"/>
              <a:chOff x="5268802" y="3816088"/>
              <a:chExt cx="630990" cy="630988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53BB2D8-921A-4CDC-9C5C-D43FAA3F0A70}"/>
                  </a:ext>
                </a:extLst>
              </p:cNvPr>
              <p:cNvSpPr/>
              <p:nvPr/>
            </p:nvSpPr>
            <p:spPr bwMode="auto">
              <a:xfrm>
                <a:off x="5268802" y="3816088"/>
                <a:ext cx="630990" cy="63098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pic>
            <p:nvPicPr>
              <p:cNvPr id="258" name="Graphic 257" descr="Chat">
                <a:extLst>
                  <a:ext uri="{FF2B5EF4-FFF2-40B4-BE49-F238E27FC236}">
                    <a16:creationId xmlns:a16="http://schemas.microsoft.com/office/drawing/2014/main" id="{E2DAF3F7-4353-4674-BEAE-74436D983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9498" y="3939247"/>
                <a:ext cx="448343" cy="448343"/>
              </a:xfrm>
              <a:prstGeom prst="rect">
                <a:avLst/>
              </a:prstGeom>
            </p:spPr>
          </p:pic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EA477FB-2CBD-4DCE-B584-C9255D4953D1}"/>
                </a:ext>
              </a:extLst>
            </p:cNvPr>
            <p:cNvCxnSpPr>
              <a:cxnSpLocks/>
            </p:cNvCxnSpPr>
            <p:nvPr/>
          </p:nvCxnSpPr>
          <p:spPr>
            <a:xfrm>
              <a:off x="8649478" y="1886900"/>
              <a:ext cx="1348583" cy="5996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863AF26-5B27-4C52-AFE5-6C6EC94D751C}"/>
                </a:ext>
              </a:extLst>
            </p:cNvPr>
            <p:cNvGrpSpPr/>
            <p:nvPr/>
          </p:nvGrpSpPr>
          <p:grpSpPr>
            <a:xfrm>
              <a:off x="8682365" y="5294270"/>
              <a:ext cx="616898" cy="616898"/>
              <a:chOff x="8742516" y="1194042"/>
              <a:chExt cx="731877" cy="731877"/>
            </a:xfrm>
          </p:grpSpPr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2ED13865-4333-4ACC-BFAF-D80196DB0E93}"/>
                  </a:ext>
                </a:extLst>
              </p:cNvPr>
              <p:cNvSpPr/>
              <p:nvPr/>
            </p:nvSpPr>
            <p:spPr>
              <a:xfrm>
                <a:off x="8742516" y="1194042"/>
                <a:ext cx="731877" cy="73187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62" name="Graphic 261" descr="Projector screen">
                <a:extLst>
                  <a:ext uri="{FF2B5EF4-FFF2-40B4-BE49-F238E27FC236}">
                    <a16:creationId xmlns:a16="http://schemas.microsoft.com/office/drawing/2014/main" id="{F8511871-4BC7-4CE9-B765-D3E96627D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01630" y="1372611"/>
                <a:ext cx="438730" cy="438730"/>
              </a:xfrm>
              <a:prstGeom prst="rect">
                <a:avLst/>
              </a:prstGeom>
            </p:spPr>
          </p:pic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58D2AFC-83D7-4CF5-8B09-857B77272CB2}"/>
                </a:ext>
              </a:extLst>
            </p:cNvPr>
            <p:cNvGrpSpPr/>
            <p:nvPr/>
          </p:nvGrpSpPr>
          <p:grpSpPr>
            <a:xfrm>
              <a:off x="8298518" y="1556378"/>
              <a:ext cx="616897" cy="616897"/>
              <a:chOff x="8135676" y="1526000"/>
              <a:chExt cx="604856" cy="604856"/>
            </a:xfrm>
          </p:grpSpPr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6676935B-70A2-431A-8614-00F21B143B5A}"/>
                  </a:ext>
                </a:extLst>
              </p:cNvPr>
              <p:cNvSpPr/>
              <p:nvPr/>
            </p:nvSpPr>
            <p:spPr>
              <a:xfrm rot="5400000">
                <a:off x="8135676" y="1526000"/>
                <a:ext cx="604856" cy="60485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19" name="Graphic 418" descr="Gauge">
                <a:extLst>
                  <a:ext uri="{FF2B5EF4-FFF2-40B4-BE49-F238E27FC236}">
                    <a16:creationId xmlns:a16="http://schemas.microsoft.com/office/drawing/2014/main" id="{038AEEEB-0FBF-47F5-B3C0-4F3F81857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289101" y="1616171"/>
                <a:ext cx="314190" cy="314190"/>
              </a:xfrm>
              <a:prstGeom prst="rect">
                <a:avLst/>
              </a:prstGeom>
            </p:spPr>
          </p:pic>
        </p:grpSp>
        <p:sp>
          <p:nvSpPr>
            <p:cNvPr id="420" name="Title 1">
              <a:extLst>
                <a:ext uri="{FF2B5EF4-FFF2-40B4-BE49-F238E27FC236}">
                  <a16:creationId xmlns:a16="http://schemas.microsoft.com/office/drawing/2014/main" id="{FD78364F-1B65-4763-AD81-4933C2336345}"/>
                </a:ext>
              </a:extLst>
            </p:cNvPr>
            <p:cNvSpPr txBox="1">
              <a:spLocks/>
            </p:cNvSpPr>
            <p:nvPr/>
          </p:nvSpPr>
          <p:spPr>
            <a:xfrm>
              <a:off x="852911" y="3298879"/>
              <a:ext cx="1270588" cy="340037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32239">
                <a:lnSpc>
                  <a:spcPct val="100000"/>
                </a:lnSpc>
                <a:defRPr/>
              </a:pPr>
              <a:r>
                <a:rPr lang="en-US" sz="1632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sp>
          <p:nvSpPr>
            <p:cNvPr id="421" name="Title 1">
              <a:extLst>
                <a:ext uri="{FF2B5EF4-FFF2-40B4-BE49-F238E27FC236}">
                  <a16:creationId xmlns:a16="http://schemas.microsoft.com/office/drawing/2014/main" id="{36AAC92C-CCA6-4546-BF90-AF274083B1AA}"/>
                </a:ext>
              </a:extLst>
            </p:cNvPr>
            <p:cNvSpPr txBox="1">
              <a:spLocks/>
            </p:cNvSpPr>
            <p:nvPr/>
          </p:nvSpPr>
          <p:spPr>
            <a:xfrm>
              <a:off x="6898863" y="1717774"/>
              <a:ext cx="1270588" cy="340037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32239">
                <a:lnSpc>
                  <a:spcPct val="100000"/>
                </a:lnSpc>
                <a:defRPr/>
              </a:pPr>
              <a:r>
                <a:rPr lang="en-US" sz="1632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People</a:t>
              </a:r>
            </a:p>
          </p:txBody>
        </p: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7ED00AD2-DDC0-4C6F-B8B4-7921BB67444F}"/>
                </a:ext>
              </a:extLst>
            </p:cNvPr>
            <p:cNvCxnSpPr>
              <a:cxnSpLocks/>
              <a:endCxn id="434" idx="0"/>
            </p:cNvCxnSpPr>
            <p:nvPr/>
          </p:nvCxnSpPr>
          <p:spPr>
            <a:xfrm flipV="1">
              <a:off x="2433792" y="2549411"/>
              <a:ext cx="1525277" cy="9048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472F9622-23C6-40D8-9F55-1EE667B69593}"/>
                </a:ext>
              </a:extLst>
            </p:cNvPr>
            <p:cNvCxnSpPr>
              <a:cxnSpLocks/>
              <a:endCxn id="448" idx="2"/>
            </p:cNvCxnSpPr>
            <p:nvPr/>
          </p:nvCxnSpPr>
          <p:spPr>
            <a:xfrm flipV="1">
              <a:off x="3256043" y="5654220"/>
              <a:ext cx="3578651" cy="18002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3EA2A99-490A-4845-8941-300525069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1156" y="2553117"/>
              <a:ext cx="10732" cy="87216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1B0A349-299C-481A-A28A-E3DB4DE5EB27}"/>
                </a:ext>
              </a:extLst>
            </p:cNvPr>
            <p:cNvCxnSpPr>
              <a:cxnSpLocks/>
              <a:endCxn id="437" idx="0"/>
            </p:cNvCxnSpPr>
            <p:nvPr/>
          </p:nvCxnSpPr>
          <p:spPr>
            <a:xfrm flipV="1">
              <a:off x="6913168" y="4789900"/>
              <a:ext cx="2848178" cy="85045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660E3D4A-9C21-45FD-BA04-2F420DE7306E}"/>
                </a:ext>
              </a:extLst>
            </p:cNvPr>
            <p:cNvCxnSpPr>
              <a:cxnSpLocks/>
              <a:endCxn id="437" idx="15"/>
            </p:cNvCxnSpPr>
            <p:nvPr/>
          </p:nvCxnSpPr>
          <p:spPr>
            <a:xfrm>
              <a:off x="7490600" y="3468421"/>
              <a:ext cx="2363926" cy="132479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2896B428-DDCD-4C03-A231-77EBC6DF7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644" y="2450200"/>
              <a:ext cx="3575780" cy="6611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117C7284-DA2D-42DD-A833-6816EE5F3F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7500" y="2198402"/>
              <a:ext cx="643551" cy="643549"/>
              <a:chOff x="892442" y="2278062"/>
              <a:chExt cx="643734" cy="643732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004C2671-C5A7-4185-AE08-E2FB3B7DD835}"/>
                  </a:ext>
                </a:extLst>
              </p:cNvPr>
              <p:cNvSpPr/>
              <p:nvPr/>
            </p:nvSpPr>
            <p:spPr bwMode="auto">
              <a:xfrm>
                <a:off x="892442" y="2278062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430" name="Group 8">
                <a:extLst>
                  <a:ext uri="{FF2B5EF4-FFF2-40B4-BE49-F238E27FC236}">
                    <a16:creationId xmlns:a16="http://schemas.microsoft.com/office/drawing/2014/main" id="{2D87E4D8-E3D3-4157-BE3F-ED54E8A116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86908" y="2463988"/>
                <a:ext cx="255588" cy="279026"/>
                <a:chOff x="1536" y="1515"/>
                <a:chExt cx="229" cy="250"/>
              </a:xfrm>
            </p:grpSpPr>
            <p:sp>
              <p:nvSpPr>
                <p:cNvPr id="431" name="Oval 9">
                  <a:extLst>
                    <a:ext uri="{FF2B5EF4-FFF2-40B4-BE49-F238E27FC236}">
                      <a16:creationId xmlns:a16="http://schemas.microsoft.com/office/drawing/2014/main" id="{E91B4E29-2741-4C57-B88E-7B80AF5599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1617"/>
                  <a:ext cx="86" cy="86"/>
                </a:xfrm>
                <a:prstGeom prst="ellipse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432" name="Freeform 10">
                  <a:extLst>
                    <a:ext uri="{FF2B5EF4-FFF2-40B4-BE49-F238E27FC236}">
                      <a16:creationId xmlns:a16="http://schemas.microsoft.com/office/drawing/2014/main" id="{D2BF65EA-CF96-4B9B-85A5-35EFD4FEA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6" y="1703"/>
                  <a:ext cx="125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433" name="Oval 11">
                  <a:extLst>
                    <a:ext uri="{FF2B5EF4-FFF2-40B4-BE49-F238E27FC236}">
                      <a16:creationId xmlns:a16="http://schemas.microsoft.com/office/drawing/2014/main" id="{C3AAC5DD-8E1A-4AC1-B20C-4FBA5FA3B2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0" y="1515"/>
                  <a:ext cx="85" cy="86"/>
                </a:xfrm>
                <a:prstGeom prst="ellipse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434" name="Freeform 12">
                  <a:extLst>
                    <a:ext uri="{FF2B5EF4-FFF2-40B4-BE49-F238E27FC236}">
                      <a16:creationId xmlns:a16="http://schemas.microsoft.com/office/drawing/2014/main" id="{2AF64C37-DCF5-483B-ACEC-575A00376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1" y="1601"/>
                  <a:ext cx="124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1560DD43-5AF9-4F9C-AFB6-B3DCB900E0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65612" y="4447007"/>
              <a:ext cx="643551" cy="643549"/>
              <a:chOff x="4149299" y="2921794"/>
              <a:chExt cx="643734" cy="643732"/>
            </a:xfrm>
          </p:grpSpPr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4FAC8EF3-E35B-4F85-B5CC-4E5A62A32BDE}"/>
                  </a:ext>
                </a:extLst>
              </p:cNvPr>
              <p:cNvSpPr/>
              <p:nvPr/>
            </p:nvSpPr>
            <p:spPr bwMode="auto">
              <a:xfrm>
                <a:off x="4149299" y="2921794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437" name="Freeform 20">
                <a:extLst>
                  <a:ext uri="{FF2B5EF4-FFF2-40B4-BE49-F238E27FC236}">
                    <a16:creationId xmlns:a16="http://schemas.microsoft.com/office/drawing/2014/main" id="{BCE50FC2-9507-409D-9F38-06EE6D8DF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5116" y="3107385"/>
                <a:ext cx="292100" cy="272550"/>
              </a:xfrm>
              <a:custGeom>
                <a:avLst/>
                <a:gdLst>
                  <a:gd name="T0" fmla="*/ 24 w 351"/>
                  <a:gd name="T1" fmla="*/ 190 h 329"/>
                  <a:gd name="T2" fmla="*/ 80 w 351"/>
                  <a:gd name="T3" fmla="*/ 134 h 329"/>
                  <a:gd name="T4" fmla="*/ 136 w 351"/>
                  <a:gd name="T5" fmla="*/ 190 h 329"/>
                  <a:gd name="T6" fmla="*/ 80 w 351"/>
                  <a:gd name="T7" fmla="*/ 246 h 329"/>
                  <a:gd name="T8" fmla="*/ 24 w 351"/>
                  <a:gd name="T9" fmla="*/ 190 h 329"/>
                  <a:gd name="T10" fmla="*/ 163 w 351"/>
                  <a:gd name="T11" fmla="*/ 328 h 329"/>
                  <a:gd name="T12" fmla="*/ 81 w 351"/>
                  <a:gd name="T13" fmla="*/ 246 h 329"/>
                  <a:gd name="T14" fmla="*/ 0 w 351"/>
                  <a:gd name="T15" fmla="*/ 328 h 329"/>
                  <a:gd name="T16" fmla="*/ 217 w 351"/>
                  <a:gd name="T17" fmla="*/ 112 h 329"/>
                  <a:gd name="T18" fmla="*/ 273 w 351"/>
                  <a:gd name="T19" fmla="*/ 56 h 329"/>
                  <a:gd name="T20" fmla="*/ 217 w 351"/>
                  <a:gd name="T21" fmla="*/ 0 h 329"/>
                  <a:gd name="T22" fmla="*/ 161 w 351"/>
                  <a:gd name="T23" fmla="*/ 56 h 329"/>
                  <a:gd name="T24" fmla="*/ 217 w 351"/>
                  <a:gd name="T25" fmla="*/ 112 h 329"/>
                  <a:gd name="T26" fmla="*/ 300 w 351"/>
                  <a:gd name="T27" fmla="*/ 194 h 329"/>
                  <a:gd name="T28" fmla="*/ 218 w 351"/>
                  <a:gd name="T29" fmla="*/ 112 h 329"/>
                  <a:gd name="T30" fmla="*/ 136 w 351"/>
                  <a:gd name="T31" fmla="*/ 194 h 329"/>
                  <a:gd name="T32" fmla="*/ 296 w 351"/>
                  <a:gd name="T33" fmla="*/ 329 h 329"/>
                  <a:gd name="T34" fmla="*/ 351 w 351"/>
                  <a:gd name="T35" fmla="*/ 273 h 329"/>
                  <a:gd name="T36" fmla="*/ 296 w 351"/>
                  <a:gd name="T37" fmla="*/ 218 h 329"/>
                  <a:gd name="T38" fmla="*/ 351 w 351"/>
                  <a:gd name="T39" fmla="*/ 273 h 329"/>
                  <a:gd name="T40" fmla="*/ 249 w 351"/>
                  <a:gd name="T41" fmla="*/ 273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1" h="329">
                    <a:moveTo>
                      <a:pt x="24" y="190"/>
                    </a:moveTo>
                    <a:cubicBezTo>
                      <a:pt x="24" y="159"/>
                      <a:pt x="49" y="134"/>
                      <a:pt x="80" y="134"/>
                    </a:cubicBezTo>
                    <a:cubicBezTo>
                      <a:pt x="111" y="134"/>
                      <a:pt x="136" y="159"/>
                      <a:pt x="136" y="190"/>
                    </a:cubicBezTo>
                    <a:cubicBezTo>
                      <a:pt x="136" y="221"/>
                      <a:pt x="111" y="246"/>
                      <a:pt x="80" y="246"/>
                    </a:cubicBezTo>
                    <a:cubicBezTo>
                      <a:pt x="49" y="246"/>
                      <a:pt x="24" y="221"/>
                      <a:pt x="24" y="190"/>
                    </a:cubicBezTo>
                    <a:close/>
                    <a:moveTo>
                      <a:pt x="163" y="328"/>
                    </a:moveTo>
                    <a:cubicBezTo>
                      <a:pt x="163" y="283"/>
                      <a:pt x="127" y="246"/>
                      <a:pt x="81" y="246"/>
                    </a:cubicBezTo>
                    <a:cubicBezTo>
                      <a:pt x="36" y="246"/>
                      <a:pt x="0" y="283"/>
                      <a:pt x="0" y="328"/>
                    </a:cubicBezTo>
                    <a:moveTo>
                      <a:pt x="217" y="112"/>
                    </a:moveTo>
                    <a:cubicBezTo>
                      <a:pt x="248" y="112"/>
                      <a:pt x="273" y="87"/>
                      <a:pt x="273" y="56"/>
                    </a:cubicBezTo>
                    <a:cubicBezTo>
                      <a:pt x="273" y="25"/>
                      <a:pt x="248" y="0"/>
                      <a:pt x="217" y="0"/>
                    </a:cubicBezTo>
                    <a:cubicBezTo>
                      <a:pt x="186" y="0"/>
                      <a:pt x="161" y="25"/>
                      <a:pt x="161" y="56"/>
                    </a:cubicBezTo>
                    <a:cubicBezTo>
                      <a:pt x="161" y="87"/>
                      <a:pt x="186" y="112"/>
                      <a:pt x="217" y="112"/>
                    </a:cubicBezTo>
                    <a:close/>
                    <a:moveTo>
                      <a:pt x="300" y="194"/>
                    </a:moveTo>
                    <a:cubicBezTo>
                      <a:pt x="300" y="149"/>
                      <a:pt x="263" y="112"/>
                      <a:pt x="218" y="112"/>
                    </a:cubicBezTo>
                    <a:cubicBezTo>
                      <a:pt x="173" y="112"/>
                      <a:pt x="136" y="149"/>
                      <a:pt x="136" y="194"/>
                    </a:cubicBezTo>
                    <a:moveTo>
                      <a:pt x="296" y="329"/>
                    </a:moveTo>
                    <a:cubicBezTo>
                      <a:pt x="351" y="273"/>
                      <a:pt x="351" y="273"/>
                      <a:pt x="351" y="273"/>
                    </a:cubicBezTo>
                    <a:cubicBezTo>
                      <a:pt x="296" y="218"/>
                      <a:pt x="296" y="218"/>
                      <a:pt x="296" y="218"/>
                    </a:cubicBezTo>
                    <a:moveTo>
                      <a:pt x="351" y="273"/>
                    </a:moveTo>
                    <a:cubicBezTo>
                      <a:pt x="249" y="273"/>
                      <a:pt x="249" y="273"/>
                      <a:pt x="249" y="273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B391695B-E14F-47E4-A1E6-B99B6DCF4D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13471" y="5540083"/>
              <a:ext cx="643551" cy="643549"/>
              <a:chOff x="3186211" y="1837795"/>
              <a:chExt cx="643734" cy="643732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0E0EC12C-D08B-4ACC-A144-127039360418}"/>
                  </a:ext>
                </a:extLst>
              </p:cNvPr>
              <p:cNvSpPr/>
              <p:nvPr/>
            </p:nvSpPr>
            <p:spPr bwMode="auto">
              <a:xfrm>
                <a:off x="3186211" y="18377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440" name="Freeform 5">
                <a:extLst>
                  <a:ext uri="{FF2B5EF4-FFF2-40B4-BE49-F238E27FC236}">
                    <a16:creationId xmlns:a16="http://schemas.microsoft.com/office/drawing/2014/main" id="{3170EBB5-0688-4762-B5A3-6FC9B7FB0E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1110" y="2051317"/>
                <a:ext cx="193936" cy="21668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216BEBF3-4064-464B-9AF4-98E6B07080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6925" y="2071691"/>
              <a:ext cx="643551" cy="643549"/>
              <a:chOff x="3245478" y="4834995"/>
              <a:chExt cx="643734" cy="64373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1D2EACB8-C55A-4E01-9FA0-34C5CC684839}"/>
                  </a:ext>
                </a:extLst>
              </p:cNvPr>
              <p:cNvSpPr/>
              <p:nvPr/>
            </p:nvSpPr>
            <p:spPr bwMode="auto">
              <a:xfrm>
                <a:off x="3245478" y="48349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443" name="Freeform 5">
                <a:extLst>
                  <a:ext uri="{FF2B5EF4-FFF2-40B4-BE49-F238E27FC236}">
                    <a16:creationId xmlns:a16="http://schemas.microsoft.com/office/drawing/2014/main" id="{0879EE30-7745-49F9-9F6D-E7F9F3B836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0377" y="5048517"/>
                <a:ext cx="193936" cy="21668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EE1366B1-75EA-4EAB-944F-B4F9928A802A}"/>
                </a:ext>
              </a:extLst>
            </p:cNvPr>
            <p:cNvCxnSpPr>
              <a:cxnSpLocks/>
              <a:stCxn id="439" idx="7"/>
            </p:cNvCxnSpPr>
            <p:nvPr/>
          </p:nvCxnSpPr>
          <p:spPr>
            <a:xfrm flipV="1">
              <a:off x="3562777" y="3519091"/>
              <a:ext cx="4042865" cy="21152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ABA3DE6D-B205-4C84-85D1-41720F6E3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8247" y="3487392"/>
              <a:ext cx="724803" cy="204092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D258E2F1-3F3F-490B-BC14-DF01BFF1DB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6603" y="5334678"/>
              <a:ext cx="643551" cy="643549"/>
              <a:chOff x="2110945" y="1245128"/>
              <a:chExt cx="643734" cy="643732"/>
            </a:xfrm>
          </p:grpSpPr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2CB342D0-6846-4A9F-8985-5679B9F1DA9B}"/>
                  </a:ext>
                </a:extLst>
              </p:cNvPr>
              <p:cNvSpPr/>
              <p:nvPr/>
            </p:nvSpPr>
            <p:spPr bwMode="auto">
              <a:xfrm>
                <a:off x="2110945" y="1245128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448" name="Freeform 5">
                <a:extLst>
                  <a:ext uri="{FF2B5EF4-FFF2-40B4-BE49-F238E27FC236}">
                    <a16:creationId xmlns:a16="http://schemas.microsoft.com/office/drawing/2014/main" id="{A28CB380-8F62-48A5-914E-B665A2493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121" y="1439863"/>
                <a:ext cx="307975" cy="260350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837F59DE-360A-47DA-8FC2-461833FAA4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1694" y="3155532"/>
              <a:ext cx="643551" cy="643549"/>
              <a:chOff x="3397878" y="3844395"/>
              <a:chExt cx="643734" cy="643732"/>
            </a:xfrm>
          </p:grpSpPr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24B246A-D926-4E34-BEE9-9A544594E012}"/>
                  </a:ext>
                </a:extLst>
              </p:cNvPr>
              <p:cNvSpPr/>
              <p:nvPr/>
            </p:nvSpPr>
            <p:spPr bwMode="auto">
              <a:xfrm>
                <a:off x="3397878" y="38443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451" name="Group 8">
                <a:extLst>
                  <a:ext uri="{FF2B5EF4-FFF2-40B4-BE49-F238E27FC236}">
                    <a16:creationId xmlns:a16="http://schemas.microsoft.com/office/drawing/2014/main" id="{24CBB294-034F-4757-9516-09DC57DBD8D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91951" y="4026748"/>
                <a:ext cx="255588" cy="279026"/>
                <a:chOff x="1536" y="1515"/>
                <a:chExt cx="229" cy="250"/>
              </a:xfrm>
            </p:grpSpPr>
            <p:sp>
              <p:nvSpPr>
                <p:cNvPr id="452" name="Oval 9">
                  <a:extLst>
                    <a:ext uri="{FF2B5EF4-FFF2-40B4-BE49-F238E27FC236}">
                      <a16:creationId xmlns:a16="http://schemas.microsoft.com/office/drawing/2014/main" id="{67921393-731F-4BCB-BB84-0C7D94792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1617"/>
                  <a:ext cx="86" cy="86"/>
                </a:xfrm>
                <a:prstGeom prst="ellipse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453" name="Freeform 10">
                  <a:extLst>
                    <a:ext uri="{FF2B5EF4-FFF2-40B4-BE49-F238E27FC236}">
                      <a16:creationId xmlns:a16="http://schemas.microsoft.com/office/drawing/2014/main" id="{23D67DA8-8BD7-4365-879F-5A913BD5A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6" y="1703"/>
                  <a:ext cx="125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454" name="Oval 11">
                  <a:extLst>
                    <a:ext uri="{FF2B5EF4-FFF2-40B4-BE49-F238E27FC236}">
                      <a16:creationId xmlns:a16="http://schemas.microsoft.com/office/drawing/2014/main" id="{A5797D8A-9FF9-475A-8DFD-6ACC57AE82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0" y="1515"/>
                  <a:ext cx="85" cy="86"/>
                </a:xfrm>
                <a:prstGeom prst="ellipse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455" name="Freeform 12">
                  <a:extLst>
                    <a:ext uri="{FF2B5EF4-FFF2-40B4-BE49-F238E27FC236}">
                      <a16:creationId xmlns:a16="http://schemas.microsoft.com/office/drawing/2014/main" id="{63115D7A-3E90-4ACF-B2B0-90B3BF915B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1" y="1601"/>
                  <a:ext cx="124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</p:grpSp>
        <p:sp>
          <p:nvSpPr>
            <p:cNvPr id="456" name="Title 1">
              <a:extLst>
                <a:ext uri="{FF2B5EF4-FFF2-40B4-BE49-F238E27FC236}">
                  <a16:creationId xmlns:a16="http://schemas.microsoft.com/office/drawing/2014/main" id="{995E7725-AF02-497C-B720-E5EB5991C189}"/>
                </a:ext>
              </a:extLst>
            </p:cNvPr>
            <p:cNvSpPr txBox="1">
              <a:spLocks/>
            </p:cNvSpPr>
            <p:nvPr/>
          </p:nvSpPr>
          <p:spPr>
            <a:xfrm>
              <a:off x="3988556" y="1572800"/>
              <a:ext cx="2093174" cy="340037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32239">
                <a:lnSpc>
                  <a:spcPct val="100000"/>
                </a:lnSpc>
                <a:defRPr/>
              </a:pPr>
              <a:r>
                <a:rPr lang="en-US" sz="1632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Conversations</a:t>
              </a:r>
            </a:p>
          </p:txBody>
        </p: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F9656510-FAE8-4F48-B053-316E55802F1F}"/>
                </a:ext>
              </a:extLst>
            </p:cNvPr>
            <p:cNvCxnSpPr>
              <a:cxnSpLocks/>
              <a:stCxn id="460" idx="1"/>
              <a:endCxn id="212" idx="5"/>
            </p:cNvCxnSpPr>
            <p:nvPr/>
          </p:nvCxnSpPr>
          <p:spPr>
            <a:xfrm flipH="1" flipV="1">
              <a:off x="1684770" y="2768357"/>
              <a:ext cx="629707" cy="64433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552AFA6A-487A-4084-943F-6B56EEBDDB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3142" y="3152471"/>
              <a:ext cx="643551" cy="643549"/>
              <a:chOff x="2000878" y="4885795"/>
              <a:chExt cx="643734" cy="643732"/>
            </a:xfrm>
          </p:grpSpPr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C4A5B67D-C531-44EF-A391-16D506571249}"/>
                  </a:ext>
                </a:extLst>
              </p:cNvPr>
              <p:cNvSpPr/>
              <p:nvPr/>
            </p:nvSpPr>
            <p:spPr bwMode="auto">
              <a:xfrm>
                <a:off x="2000878" y="48857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460" name="Freeform 5">
                <a:extLst>
                  <a:ext uri="{FF2B5EF4-FFF2-40B4-BE49-F238E27FC236}">
                    <a16:creationId xmlns:a16="http://schemas.microsoft.com/office/drawing/2014/main" id="{17B19063-E41A-42E7-930B-4EFFA1E833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68758" y="5077486"/>
                <a:ext cx="307975" cy="260350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9071C58C-C608-4387-A17F-53A34D94E889}"/>
                </a:ext>
              </a:extLst>
            </p:cNvPr>
            <p:cNvGrpSpPr/>
            <p:nvPr/>
          </p:nvGrpSpPr>
          <p:grpSpPr>
            <a:xfrm>
              <a:off x="9726252" y="1575325"/>
              <a:ext cx="616898" cy="616898"/>
              <a:chOff x="9609760" y="4061544"/>
              <a:chExt cx="731877" cy="731877"/>
            </a:xfrm>
          </p:grpSpPr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81979101-19E2-4A75-8DE4-C1BC2D21D6C6}"/>
                  </a:ext>
                </a:extLst>
              </p:cNvPr>
              <p:cNvSpPr/>
              <p:nvPr/>
            </p:nvSpPr>
            <p:spPr>
              <a:xfrm>
                <a:off x="9609760" y="4061544"/>
                <a:ext cx="731877" cy="73187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2239">
                  <a:defRPr/>
                </a:pPr>
                <a:endParaRPr lang="en-GB" sz="1428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63" name="Graphic 462" descr="Document">
                <a:extLst>
                  <a:ext uri="{FF2B5EF4-FFF2-40B4-BE49-F238E27FC236}">
                    <a16:creationId xmlns:a16="http://schemas.microsoft.com/office/drawing/2014/main" id="{5B9AB9AF-501B-4F9C-9991-E0863CE85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96597" y="4252688"/>
                <a:ext cx="381751" cy="381751"/>
              </a:xfrm>
              <a:prstGeom prst="rect">
                <a:avLst/>
              </a:prstGeom>
            </p:spPr>
          </p:pic>
        </p:grpSp>
        <p:sp>
          <p:nvSpPr>
            <p:cNvPr id="464" name="Title 1">
              <a:extLst>
                <a:ext uri="{FF2B5EF4-FFF2-40B4-BE49-F238E27FC236}">
                  <a16:creationId xmlns:a16="http://schemas.microsoft.com/office/drawing/2014/main" id="{4F7751E7-BA2F-4F37-A64A-A49C0F00FFCB}"/>
                </a:ext>
              </a:extLst>
            </p:cNvPr>
            <p:cNvSpPr txBox="1">
              <a:spLocks/>
            </p:cNvSpPr>
            <p:nvPr/>
          </p:nvSpPr>
          <p:spPr>
            <a:xfrm>
              <a:off x="9409331" y="1227723"/>
              <a:ext cx="1270588" cy="340037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32239">
                <a:lnSpc>
                  <a:spcPct val="100000"/>
                </a:lnSpc>
                <a:defRPr/>
              </a:pPr>
              <a:r>
                <a:rPr lang="en-US" sz="1632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Files</a:t>
              </a:r>
            </a:p>
          </p:txBody>
        </p:sp>
        <p:sp>
          <p:nvSpPr>
            <p:cNvPr id="465" name="Title 1">
              <a:extLst>
                <a:ext uri="{FF2B5EF4-FFF2-40B4-BE49-F238E27FC236}">
                  <a16:creationId xmlns:a16="http://schemas.microsoft.com/office/drawing/2014/main" id="{83DBCA97-8BED-410E-9FC4-D229D569D51E}"/>
                </a:ext>
              </a:extLst>
            </p:cNvPr>
            <p:cNvSpPr txBox="1">
              <a:spLocks/>
            </p:cNvSpPr>
            <p:nvPr/>
          </p:nvSpPr>
          <p:spPr>
            <a:xfrm>
              <a:off x="1260112" y="1698871"/>
              <a:ext cx="1305762" cy="340037"/>
            </a:xfrm>
            <a:prstGeom prst="rect">
              <a:avLst/>
            </a:prstGeom>
            <a:ln>
              <a:noFill/>
            </a:ln>
          </p:spPr>
          <p:txBody>
            <a:bodyPr vert="horz" lIns="93234" tIns="46616" rIns="93234" bIns="46616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defTabSz="932239">
                <a:lnSpc>
                  <a:spcPct val="100000"/>
                </a:lnSpc>
                <a:defRPr/>
              </a:pPr>
              <a:r>
                <a:rPr lang="en-US" sz="1632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67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71EF00-031E-4F48-9A9D-9DA66C9F55C6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881" y="297315"/>
            <a:ext cx="3053663" cy="3053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D4932B-FDE8-4B1E-934E-B40D832DE819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5112" y="3643546"/>
            <a:ext cx="3053663" cy="3053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88885E-7AEF-4BDF-8792-E1E8C000EFF0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882" y="3643546"/>
            <a:ext cx="3053663" cy="30536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D284A-2CF8-41C1-816F-3D567DC3B30E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5112" y="297316"/>
            <a:ext cx="3053663" cy="30536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6F1AB26-8E07-4F4F-995B-BCCE57D99BFF}"/>
              </a:ext>
            </a:extLst>
          </p:cNvPr>
          <p:cNvSpPr/>
          <p:nvPr/>
        </p:nvSpPr>
        <p:spPr bwMode="auto">
          <a:xfrm>
            <a:off x="5738881" y="297315"/>
            <a:ext cx="3053663" cy="3053663"/>
          </a:xfrm>
          <a:prstGeom prst="rect">
            <a:avLst/>
          </a:prstGeom>
          <a:solidFill>
            <a:srgbClr val="F25022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E2CA85-5C27-4B67-844B-272E09EAF4A6}"/>
              </a:ext>
            </a:extLst>
          </p:cNvPr>
          <p:cNvSpPr/>
          <p:nvPr/>
        </p:nvSpPr>
        <p:spPr bwMode="auto">
          <a:xfrm>
            <a:off x="9085112" y="297316"/>
            <a:ext cx="3053663" cy="3053663"/>
          </a:xfrm>
          <a:prstGeom prst="rect">
            <a:avLst/>
          </a:prstGeom>
          <a:solidFill>
            <a:srgbClr val="7FBA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B1E357-8471-418F-9002-85B0418AF3F0}"/>
              </a:ext>
            </a:extLst>
          </p:cNvPr>
          <p:cNvSpPr/>
          <p:nvPr/>
        </p:nvSpPr>
        <p:spPr bwMode="auto">
          <a:xfrm>
            <a:off x="5738882" y="3643546"/>
            <a:ext cx="3053663" cy="3053663"/>
          </a:xfrm>
          <a:prstGeom prst="rect">
            <a:avLst/>
          </a:prstGeom>
          <a:solidFill>
            <a:srgbClr val="00A4EF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FA2607-C906-43C1-8D2D-9172516E3335}"/>
              </a:ext>
            </a:extLst>
          </p:cNvPr>
          <p:cNvSpPr/>
          <p:nvPr/>
        </p:nvSpPr>
        <p:spPr bwMode="auto">
          <a:xfrm>
            <a:off x="9085112" y="3643546"/>
            <a:ext cx="3053663" cy="3053663"/>
          </a:xfrm>
          <a:prstGeom prst="rect">
            <a:avLst/>
          </a:prstGeom>
          <a:solidFill>
            <a:srgbClr val="FFB9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microsoft">
            <a:extLst>
              <a:ext uri="{FF2B5EF4-FFF2-40B4-BE49-F238E27FC236}">
                <a16:creationId xmlns:a16="http://schemas.microsoft.com/office/drawing/2014/main" id="{8E197402-BA30-42D3-9A34-D96DC52477EF}"/>
              </a:ext>
            </a:extLst>
          </p:cNvPr>
          <p:cNvSpPr/>
          <p:nvPr/>
        </p:nvSpPr>
        <p:spPr>
          <a:xfrm>
            <a:off x="466119" y="2370189"/>
            <a:ext cx="7131640" cy="7024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293" fontAlgn="base">
              <a:lnSpc>
                <a:spcPct val="95000"/>
              </a:lnSpc>
              <a:spcBef>
                <a:spcPct val="0"/>
              </a:spcBef>
              <a:spcAft>
                <a:spcPts val="1199"/>
              </a:spcAft>
              <a:defRPr/>
            </a:pPr>
            <a:r>
              <a:rPr lang="en-US" sz="4080" b="1" spc="-51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Microsoft mission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C3E288-DCA4-44D8-88AF-BB220A9C4E17}"/>
              </a:ext>
            </a:extLst>
          </p:cNvPr>
          <p:cNvSpPr/>
          <p:nvPr/>
        </p:nvSpPr>
        <p:spPr>
          <a:xfrm>
            <a:off x="450531" y="3321670"/>
            <a:ext cx="6854571" cy="1189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9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48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Empower every person and</a:t>
            </a:r>
            <a:br>
              <a:rPr lang="en-US" sz="2448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</a:br>
            <a:r>
              <a:rPr lang="en-US" sz="2448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every organization on the</a:t>
            </a:r>
            <a:br>
              <a:rPr lang="en-US" sz="2448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</a:br>
            <a:r>
              <a:rPr lang="en-US" sz="2448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planet to achieve more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A4480816-C72E-457F-B535-94FAF47F32D7}"/>
              </a:ext>
            </a:extLst>
          </p:cNvPr>
          <p:cNvSpPr txBox="1">
            <a:spLocks/>
          </p:cNvSpPr>
          <p:nvPr/>
        </p:nvSpPr>
        <p:spPr>
          <a:xfrm>
            <a:off x="778051" y="2945127"/>
            <a:ext cx="10880372" cy="181483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8100" indent="-178100">
              <a:lnSpc>
                <a:spcPct val="100000"/>
              </a:lnSpc>
            </a:pPr>
            <a:r>
              <a:rPr lang="en-US" sz="3672" dirty="0">
                <a:noFill/>
                <a:latin typeface="Segoe UI Semilight" panose="020B0402040204020203" pitchFamily="34" charset="0"/>
                <a:cs typeface="Segoe UI Semilight" panose="020B0402040204020203" pitchFamily="34" charset="0"/>
              </a:rPr>
              <a:t>“The most profound technologies are those that disappear. They weave themselves into the fabric of everyday life until they are indistinguishable from it.”</a:t>
            </a:r>
          </a:p>
        </p:txBody>
      </p:sp>
      <p:sp>
        <p:nvSpPr>
          <p:cNvPr id="19" name="Subtitle 4">
            <a:extLst>
              <a:ext uri="{FF2B5EF4-FFF2-40B4-BE49-F238E27FC236}">
                <a16:creationId xmlns:a16="http://schemas.microsoft.com/office/drawing/2014/main" id="{1F58B7B6-EA1B-4DE8-9F7F-2F7E32207608}"/>
              </a:ext>
            </a:extLst>
          </p:cNvPr>
          <p:cNvSpPr txBox="1">
            <a:spLocks/>
          </p:cNvSpPr>
          <p:nvPr/>
        </p:nvSpPr>
        <p:spPr>
          <a:xfrm>
            <a:off x="9138899" y="4902719"/>
            <a:ext cx="2294500" cy="63369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6" dirty="0">
                <a:noFill/>
                <a:latin typeface="+mj-lt"/>
                <a:cs typeface="Segoe UI" panose="020B0502040204020203" pitchFamily="34" charset="0"/>
              </a:rPr>
              <a:t>Mark Weiser</a:t>
            </a:r>
          </a:p>
        </p:txBody>
      </p:sp>
    </p:spTree>
    <p:extLst>
      <p:ext uri="{BB962C8B-B14F-4D97-AF65-F5344CB8AC3E}">
        <p14:creationId xmlns:p14="http://schemas.microsoft.com/office/powerpoint/2010/main" val="103595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-0.29909 -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1.45833E-6 0.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/>
      <p:bldP spid="3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Microsoft Graph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EDAFA10-AC5B-4678-B7D3-97D9D25F5069}"/>
              </a:ext>
            </a:extLst>
          </p:cNvPr>
          <p:cNvGrpSpPr/>
          <p:nvPr/>
        </p:nvGrpSpPr>
        <p:grpSpPr>
          <a:xfrm>
            <a:off x="4694237" y="3888450"/>
            <a:ext cx="7927180" cy="3361982"/>
            <a:chOff x="761945" y="1556378"/>
            <a:chExt cx="10910551" cy="4627254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7661CE1-24F7-4D89-947A-1F89EB5FC209}"/>
                </a:ext>
              </a:extLst>
            </p:cNvPr>
            <p:cNvCxnSpPr>
              <a:cxnSpLocks/>
              <a:stCxn id="273" idx="9"/>
            </p:cNvCxnSpPr>
            <p:nvPr/>
          </p:nvCxnSpPr>
          <p:spPr>
            <a:xfrm flipV="1">
              <a:off x="9968503" y="2233078"/>
              <a:ext cx="1391443" cy="244584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93B14DE-CAE8-4C28-9AD6-13A741EC04A1}"/>
                </a:ext>
              </a:extLst>
            </p:cNvPr>
            <p:cNvCxnSpPr>
              <a:cxnSpLocks/>
              <a:stCxn id="259" idx="5"/>
            </p:cNvCxnSpPr>
            <p:nvPr/>
          </p:nvCxnSpPr>
          <p:spPr>
            <a:xfrm>
              <a:off x="2393876" y="3604385"/>
              <a:ext cx="3345656" cy="44271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0A94CF-E71E-48D3-941B-2678AB1E24FE}"/>
                </a:ext>
              </a:extLst>
            </p:cNvPr>
            <p:cNvCxnSpPr>
              <a:cxnSpLocks/>
              <a:stCxn id="267" idx="9"/>
              <a:endCxn id="309" idx="30"/>
            </p:cNvCxnSpPr>
            <p:nvPr/>
          </p:nvCxnSpPr>
          <p:spPr>
            <a:xfrm flipH="1" flipV="1">
              <a:off x="5190741" y="5315180"/>
              <a:ext cx="1518682" cy="249351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9EED81C-9230-44E3-90C5-6EF900C081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0362" y="5341973"/>
              <a:ext cx="1838268" cy="466862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2D4C159-81BF-4F3D-BE37-8972D233C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840" y="2192222"/>
              <a:ext cx="1530529" cy="1063988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563BB3C-D2B7-461F-A687-BC0EF0CD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7583" y="2056595"/>
              <a:ext cx="3790931" cy="1410177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22A8BC2-07BC-43B3-8981-5CAC84D0139F}"/>
                </a:ext>
              </a:extLst>
            </p:cNvPr>
            <p:cNvCxnSpPr>
              <a:cxnSpLocks/>
              <a:stCxn id="271" idx="2"/>
            </p:cNvCxnSpPr>
            <p:nvPr/>
          </p:nvCxnSpPr>
          <p:spPr>
            <a:xfrm flipV="1">
              <a:off x="3396722" y="2566202"/>
              <a:ext cx="581607" cy="324721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963339-74BF-413C-A189-CC2E350519A3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1002109" y="3468970"/>
              <a:ext cx="1368828" cy="712585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0F1BBDE-5F44-42AE-B2A1-6227C8230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7274" y="1926899"/>
              <a:ext cx="512090" cy="162908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FC068BD-370D-409F-A9B7-8AAACD40A335}"/>
                </a:ext>
              </a:extLst>
            </p:cNvPr>
            <p:cNvCxnSpPr>
              <a:cxnSpLocks/>
            </p:cNvCxnSpPr>
            <p:nvPr/>
          </p:nvCxnSpPr>
          <p:spPr>
            <a:xfrm>
              <a:off x="2813335" y="1939368"/>
              <a:ext cx="1149706" cy="61614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02C2A1-B1F4-42F6-8B77-9A534E898D41}"/>
                </a:ext>
              </a:extLst>
            </p:cNvPr>
            <p:cNvCxnSpPr>
              <a:cxnSpLocks/>
            </p:cNvCxnSpPr>
            <p:nvPr/>
          </p:nvCxnSpPr>
          <p:spPr>
            <a:xfrm>
              <a:off x="2806603" y="1922283"/>
              <a:ext cx="1332289" cy="255147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E37144F-957A-405C-97A9-9DB7CC2D2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702" y="4497284"/>
              <a:ext cx="732104" cy="1413883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1DCD761-8C15-47E9-A081-E0A7992384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3552" y="3520435"/>
              <a:ext cx="629742" cy="199079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F3EE322-AFA3-44B1-926C-92A41315027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968" y="4185726"/>
              <a:ext cx="655134" cy="137629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201E50-EACD-4D84-B363-7B21B835B48F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89" y="4180648"/>
              <a:ext cx="2232027" cy="1717823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9D84643-2323-4B17-B570-C48E80CD3A72}"/>
                </a:ext>
              </a:extLst>
            </p:cNvPr>
            <p:cNvCxnSpPr>
              <a:cxnSpLocks/>
              <a:stCxn id="259" idx="5"/>
            </p:cNvCxnSpPr>
            <p:nvPr/>
          </p:nvCxnSpPr>
          <p:spPr>
            <a:xfrm>
              <a:off x="2393875" y="3604384"/>
              <a:ext cx="921649" cy="230043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EBF410-A5A6-4BFE-B6B6-D826D2637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0623" y="1928632"/>
              <a:ext cx="1169422" cy="786608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9BD430A-4078-4A95-A0F2-CB2471FC7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3922" y="3388393"/>
              <a:ext cx="1863831" cy="14220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31F38BD-7FBF-4838-A77B-6FC02B76FE08}"/>
                </a:ext>
              </a:extLst>
            </p:cNvPr>
            <p:cNvCxnSpPr>
              <a:cxnSpLocks/>
            </p:cNvCxnSpPr>
            <p:nvPr/>
          </p:nvCxnSpPr>
          <p:spPr>
            <a:xfrm>
              <a:off x="3963040" y="2530115"/>
              <a:ext cx="1564196" cy="558642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A5EE236-48BC-4255-937E-4937EDC6DD27}"/>
                </a:ext>
              </a:extLst>
            </p:cNvPr>
            <p:cNvCxnSpPr>
              <a:cxnSpLocks/>
            </p:cNvCxnSpPr>
            <p:nvPr/>
          </p:nvCxnSpPr>
          <p:spPr>
            <a:xfrm>
              <a:off x="4003669" y="2585980"/>
              <a:ext cx="1721631" cy="1650532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0C2D14E-A171-43EE-BAA7-46411D08C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7293" y="3154779"/>
              <a:ext cx="374394" cy="2092367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F3F6A10-E24F-46EB-98A2-E59E1191FA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4147" y="4515834"/>
              <a:ext cx="911569" cy="731312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8D34DD6-4833-406E-92DF-666DAAED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6711" y="4106103"/>
              <a:ext cx="1519461" cy="340904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AB668E4-442E-4FF6-83AA-B64713B85890}"/>
                </a:ext>
              </a:extLst>
            </p:cNvPr>
            <p:cNvCxnSpPr>
              <a:cxnSpLocks/>
              <a:endCxn id="301" idx="11"/>
            </p:cNvCxnSpPr>
            <p:nvPr/>
          </p:nvCxnSpPr>
          <p:spPr>
            <a:xfrm flipV="1">
              <a:off x="5117293" y="4661903"/>
              <a:ext cx="2483293" cy="592862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6ED24A9-317D-440B-9681-FE98078C8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10064" y="4231434"/>
              <a:ext cx="1086811" cy="144231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7C428D6-C7D3-4701-82E7-ADC1EB2B75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9141" y="1973167"/>
              <a:ext cx="1384754" cy="1521875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2183DB3-2D2D-44D6-B69A-50AC420F4FE1}"/>
                </a:ext>
              </a:extLst>
            </p:cNvPr>
            <p:cNvCxnSpPr>
              <a:cxnSpLocks/>
              <a:stCxn id="301" idx="0"/>
            </p:cNvCxnSpPr>
            <p:nvPr/>
          </p:nvCxnSpPr>
          <p:spPr>
            <a:xfrm flipH="1" flipV="1">
              <a:off x="6197607" y="2113675"/>
              <a:ext cx="1495739" cy="2425058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4FFA011-0362-4A89-8EBC-6060D2F44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7489" y="2027340"/>
              <a:ext cx="2275195" cy="512934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9A8452C-03EF-4AF0-99D6-42A9637AA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3809" y="2387916"/>
              <a:ext cx="1999614" cy="716279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185B9EE-8572-40A9-AED8-02318A94E3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3425" y="2377760"/>
              <a:ext cx="2239644" cy="863354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AB7EED6-CE42-47FB-9F2D-E5A03593D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188" y="1947774"/>
              <a:ext cx="2478337" cy="1486325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EF70CB9-7FF4-45DF-853B-B6AEEC2E8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929" y="3256211"/>
              <a:ext cx="825265" cy="503127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DFBAC21-A136-47A8-BC36-97F6B4AFF017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75" y="3474728"/>
              <a:ext cx="1452467" cy="213299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C785F76-D4BA-4DE0-8F4A-129CF9548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1691" y="2074738"/>
              <a:ext cx="216370" cy="116637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1FF29BF-0B40-4097-B92B-A0BF3302502F}"/>
                </a:ext>
              </a:extLst>
            </p:cNvPr>
            <p:cNvCxnSpPr>
              <a:cxnSpLocks/>
            </p:cNvCxnSpPr>
            <p:nvPr/>
          </p:nvCxnSpPr>
          <p:spPr>
            <a:xfrm>
              <a:off x="9722126" y="3225879"/>
              <a:ext cx="228535" cy="1614983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97B55DD-158D-4F9E-BE16-00641E7906DD}"/>
                </a:ext>
              </a:extLst>
            </p:cNvPr>
            <p:cNvCxnSpPr>
              <a:cxnSpLocks/>
            </p:cNvCxnSpPr>
            <p:nvPr/>
          </p:nvCxnSpPr>
          <p:spPr>
            <a:xfrm>
              <a:off x="8874007" y="3820070"/>
              <a:ext cx="50785" cy="174194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2FDDF79-7307-4E9B-B46A-AB1061A87334}"/>
                </a:ext>
              </a:extLst>
            </p:cNvPr>
            <p:cNvCxnSpPr>
              <a:cxnSpLocks/>
            </p:cNvCxnSpPr>
            <p:nvPr/>
          </p:nvCxnSpPr>
          <p:spPr>
            <a:xfrm>
              <a:off x="7633574" y="4631343"/>
              <a:ext cx="1418182" cy="1032245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5AFC9E3-3B45-41CB-A68E-4502202D08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562" y="5633116"/>
              <a:ext cx="2092367" cy="7110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6D3E975-ED97-47BC-B11D-316B3EDD2F61}"/>
                </a:ext>
              </a:extLst>
            </p:cNvPr>
            <p:cNvCxnSpPr>
              <a:cxnSpLocks/>
            </p:cNvCxnSpPr>
            <p:nvPr/>
          </p:nvCxnSpPr>
          <p:spPr>
            <a:xfrm>
              <a:off x="5532315" y="3119230"/>
              <a:ext cx="1904572" cy="355498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37AD0D5-1605-4538-A907-E15D1885B67A}"/>
                </a:ext>
              </a:extLst>
            </p:cNvPr>
            <p:cNvCxnSpPr>
              <a:cxnSpLocks/>
            </p:cNvCxnSpPr>
            <p:nvPr/>
          </p:nvCxnSpPr>
          <p:spPr>
            <a:xfrm>
              <a:off x="9909773" y="4871192"/>
              <a:ext cx="1071836" cy="833024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2A3A67A-C625-4F26-B4A6-27C2BC87A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0666" y="3936877"/>
              <a:ext cx="20315" cy="172671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B8D1E27-3B36-4003-B3D5-BAE9D4905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1609" y="4505677"/>
              <a:ext cx="599271" cy="1188383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66365A1-8B3A-4D72-8E5A-218CEBD17060}"/>
                </a:ext>
              </a:extLst>
            </p:cNvPr>
            <p:cNvCxnSpPr>
              <a:cxnSpLocks/>
            </p:cNvCxnSpPr>
            <p:nvPr/>
          </p:nvCxnSpPr>
          <p:spPr>
            <a:xfrm>
              <a:off x="10006525" y="1947774"/>
              <a:ext cx="1589589" cy="983548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BDF72B8-13BF-4DF6-BEEA-8FC2A4915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0666" y="2966873"/>
              <a:ext cx="624663" cy="1015713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0EC1821-DC10-49F8-88EB-C44225C7FB04}"/>
                </a:ext>
              </a:extLst>
            </p:cNvPr>
            <p:cNvCxnSpPr>
              <a:cxnSpLocks/>
            </p:cNvCxnSpPr>
            <p:nvPr/>
          </p:nvCxnSpPr>
          <p:spPr>
            <a:xfrm>
              <a:off x="9747519" y="3175093"/>
              <a:ext cx="1203618" cy="812569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E56AE91-3ED5-4980-ACE0-83E1312F9C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5425" y="3957192"/>
              <a:ext cx="1020791" cy="868434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0C40FD3-5C04-4292-995F-80E29B18E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861" y="4698777"/>
              <a:ext cx="1020791" cy="868434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04091FF-D9B8-4A19-92B6-7F06B986E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652" y="5678824"/>
              <a:ext cx="1387717" cy="283129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84945EF-C6D9-4C1C-8C81-9298193B1741}"/>
                </a:ext>
              </a:extLst>
            </p:cNvPr>
            <p:cNvCxnSpPr>
              <a:cxnSpLocks/>
            </p:cNvCxnSpPr>
            <p:nvPr/>
          </p:nvCxnSpPr>
          <p:spPr>
            <a:xfrm>
              <a:off x="1723395" y="5516309"/>
              <a:ext cx="1592128" cy="36946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C5B27E1-99AE-419D-9961-7A3B453B01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21104" y="5867599"/>
              <a:ext cx="173687" cy="173687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65C084F-09A5-433E-BB48-EFBEE6DECC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0682" y="4920528"/>
              <a:ext cx="173687" cy="173687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0F71321-B9D4-4A41-9AD6-B638BA9882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76711" y="3289537"/>
              <a:ext cx="173687" cy="173687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B1AA986-565A-459C-8592-DD9789B335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85332" y="4479775"/>
              <a:ext cx="173687" cy="1736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47373C3-1A90-4BD4-95BB-6E901E8C9C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36519" y="2620106"/>
              <a:ext cx="173687" cy="173687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07B7195-6C46-4374-93B8-C1116CCFE65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94227" y="4400142"/>
              <a:ext cx="173687" cy="173687"/>
            </a:xfrm>
            <a:prstGeom prst="ellipse">
              <a:avLst/>
            </a:prstGeom>
            <a:solidFill>
              <a:srgbClr val="D83B01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E15B775-263C-4348-A572-7D27E4A869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45366" y="2841953"/>
              <a:ext cx="173687" cy="173687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5DF66156-2039-4D44-AF7D-37A5AB44F0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945" y="3828979"/>
              <a:ext cx="639901" cy="639898"/>
              <a:chOff x="4876383" y="2244408"/>
              <a:chExt cx="640083" cy="640080"/>
            </a:xfrm>
          </p:grpSpPr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F6DCA35E-F043-42DC-B9C4-B5A8C92A9CF6}"/>
                  </a:ext>
                </a:extLst>
              </p:cNvPr>
              <p:cNvSpPr/>
              <p:nvPr/>
            </p:nvSpPr>
            <p:spPr bwMode="auto">
              <a:xfrm>
                <a:off x="4876383" y="2244408"/>
                <a:ext cx="640083" cy="64008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11" name="Freeform 48">
                <a:extLst>
                  <a:ext uri="{FF2B5EF4-FFF2-40B4-BE49-F238E27FC236}">
                    <a16:creationId xmlns:a16="http://schemas.microsoft.com/office/drawing/2014/main" id="{74D5509B-566C-4020-BDB8-E33F0DA4C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1130" y="2447611"/>
                <a:ext cx="228602" cy="227642"/>
              </a:xfrm>
              <a:custGeom>
                <a:avLst/>
                <a:gdLst>
                  <a:gd name="T0" fmla="*/ 78 w 330"/>
                  <a:gd name="T1" fmla="*/ 197 h 328"/>
                  <a:gd name="T2" fmla="*/ 39 w 330"/>
                  <a:gd name="T3" fmla="*/ 229 h 328"/>
                  <a:gd name="T4" fmla="*/ 0 w 330"/>
                  <a:gd name="T5" fmla="*/ 197 h 328"/>
                  <a:gd name="T6" fmla="*/ 39 w 330"/>
                  <a:gd name="T7" fmla="*/ 165 h 328"/>
                  <a:gd name="T8" fmla="*/ 78 w 330"/>
                  <a:gd name="T9" fmla="*/ 197 h 328"/>
                  <a:gd name="T10" fmla="*/ 140 w 330"/>
                  <a:gd name="T11" fmla="*/ 264 h 328"/>
                  <a:gd name="T12" fmla="*/ 101 w 330"/>
                  <a:gd name="T13" fmla="*/ 296 h 328"/>
                  <a:gd name="T14" fmla="*/ 140 w 330"/>
                  <a:gd name="T15" fmla="*/ 328 h 328"/>
                  <a:gd name="T16" fmla="*/ 178 w 330"/>
                  <a:gd name="T17" fmla="*/ 296 h 328"/>
                  <a:gd name="T18" fmla="*/ 140 w 330"/>
                  <a:gd name="T19" fmla="*/ 264 h 328"/>
                  <a:gd name="T20" fmla="*/ 291 w 330"/>
                  <a:gd name="T21" fmla="*/ 239 h 328"/>
                  <a:gd name="T22" fmla="*/ 253 w 330"/>
                  <a:gd name="T23" fmla="*/ 271 h 328"/>
                  <a:gd name="T24" fmla="*/ 291 w 330"/>
                  <a:gd name="T25" fmla="*/ 303 h 328"/>
                  <a:gd name="T26" fmla="*/ 330 w 330"/>
                  <a:gd name="T27" fmla="*/ 271 h 328"/>
                  <a:gd name="T28" fmla="*/ 291 w 330"/>
                  <a:gd name="T29" fmla="*/ 239 h 328"/>
                  <a:gd name="T30" fmla="*/ 330 w 330"/>
                  <a:gd name="T31" fmla="*/ 271 h 328"/>
                  <a:gd name="T32" fmla="*/ 330 w 330"/>
                  <a:gd name="T33" fmla="*/ 88 h 328"/>
                  <a:gd name="T34" fmla="*/ 178 w 330"/>
                  <a:gd name="T35" fmla="*/ 128 h 328"/>
                  <a:gd name="T36" fmla="*/ 178 w 330"/>
                  <a:gd name="T37" fmla="*/ 296 h 328"/>
                  <a:gd name="T38" fmla="*/ 128 w 330"/>
                  <a:gd name="T39" fmla="*/ 90 h 328"/>
                  <a:gd name="T40" fmla="*/ 107 w 330"/>
                  <a:gd name="T41" fmla="*/ 48 h 328"/>
                  <a:gd name="T42" fmla="*/ 78 w 330"/>
                  <a:gd name="T43" fmla="*/ 0 h 328"/>
                  <a:gd name="T44" fmla="*/ 78 w 330"/>
                  <a:gd name="T45" fmla="*/ 19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0" h="328">
                    <a:moveTo>
                      <a:pt x="78" y="197"/>
                    </a:moveTo>
                    <a:cubicBezTo>
                      <a:pt x="78" y="215"/>
                      <a:pt x="60" y="229"/>
                      <a:pt x="39" y="229"/>
                    </a:cubicBezTo>
                    <a:cubicBezTo>
                      <a:pt x="17" y="229"/>
                      <a:pt x="0" y="215"/>
                      <a:pt x="0" y="197"/>
                    </a:cubicBezTo>
                    <a:cubicBezTo>
                      <a:pt x="0" y="179"/>
                      <a:pt x="17" y="165"/>
                      <a:pt x="39" y="165"/>
                    </a:cubicBezTo>
                    <a:cubicBezTo>
                      <a:pt x="60" y="165"/>
                      <a:pt x="78" y="179"/>
                      <a:pt x="78" y="197"/>
                    </a:cubicBezTo>
                    <a:close/>
                    <a:moveTo>
                      <a:pt x="140" y="264"/>
                    </a:moveTo>
                    <a:cubicBezTo>
                      <a:pt x="118" y="264"/>
                      <a:pt x="101" y="278"/>
                      <a:pt x="101" y="296"/>
                    </a:cubicBezTo>
                    <a:cubicBezTo>
                      <a:pt x="101" y="314"/>
                      <a:pt x="118" y="328"/>
                      <a:pt x="140" y="328"/>
                    </a:cubicBezTo>
                    <a:cubicBezTo>
                      <a:pt x="161" y="328"/>
                      <a:pt x="178" y="314"/>
                      <a:pt x="178" y="296"/>
                    </a:cubicBezTo>
                    <a:cubicBezTo>
                      <a:pt x="178" y="278"/>
                      <a:pt x="161" y="264"/>
                      <a:pt x="140" y="264"/>
                    </a:cubicBezTo>
                    <a:close/>
                    <a:moveTo>
                      <a:pt x="291" y="239"/>
                    </a:moveTo>
                    <a:cubicBezTo>
                      <a:pt x="270" y="239"/>
                      <a:pt x="253" y="253"/>
                      <a:pt x="253" y="271"/>
                    </a:cubicBezTo>
                    <a:cubicBezTo>
                      <a:pt x="253" y="289"/>
                      <a:pt x="270" y="303"/>
                      <a:pt x="291" y="303"/>
                    </a:cubicBezTo>
                    <a:cubicBezTo>
                      <a:pt x="313" y="303"/>
                      <a:pt x="330" y="289"/>
                      <a:pt x="330" y="271"/>
                    </a:cubicBezTo>
                    <a:cubicBezTo>
                      <a:pt x="330" y="253"/>
                      <a:pt x="313" y="239"/>
                      <a:pt x="291" y="239"/>
                    </a:cubicBezTo>
                    <a:close/>
                    <a:moveTo>
                      <a:pt x="330" y="271"/>
                    </a:moveTo>
                    <a:cubicBezTo>
                      <a:pt x="330" y="88"/>
                      <a:pt x="330" y="88"/>
                      <a:pt x="330" y="88"/>
                    </a:cubicBezTo>
                    <a:cubicBezTo>
                      <a:pt x="178" y="128"/>
                      <a:pt x="178" y="128"/>
                      <a:pt x="178" y="128"/>
                    </a:cubicBezTo>
                    <a:cubicBezTo>
                      <a:pt x="178" y="296"/>
                      <a:pt x="178" y="296"/>
                      <a:pt x="178" y="296"/>
                    </a:cubicBezTo>
                    <a:moveTo>
                      <a:pt x="128" y="90"/>
                    </a:moveTo>
                    <a:cubicBezTo>
                      <a:pt x="128" y="90"/>
                      <a:pt x="132" y="66"/>
                      <a:pt x="107" y="48"/>
                    </a:cubicBezTo>
                    <a:cubicBezTo>
                      <a:pt x="82" y="31"/>
                      <a:pt x="78" y="0"/>
                      <a:pt x="78" y="0"/>
                    </a:cubicBezTo>
                    <a:cubicBezTo>
                      <a:pt x="78" y="197"/>
                      <a:pt x="78" y="197"/>
                      <a:pt x="78" y="197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6BBC699-88B6-4B9C-A052-FA8806413E63}"/>
                </a:ext>
              </a:extLst>
            </p:cNvPr>
            <p:cNvGrpSpPr/>
            <p:nvPr/>
          </p:nvGrpSpPr>
          <p:grpSpPr>
            <a:xfrm>
              <a:off x="4871578" y="5027020"/>
              <a:ext cx="554103" cy="554103"/>
              <a:chOff x="7349552" y="5435795"/>
              <a:chExt cx="597617" cy="597617"/>
            </a:xfrm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43E5AAF1-2F9F-4FAF-B4C4-647C6E8F8093}"/>
                  </a:ext>
                </a:extLst>
              </p:cNvPr>
              <p:cNvSpPr/>
              <p:nvPr/>
            </p:nvSpPr>
            <p:spPr bwMode="auto">
              <a:xfrm>
                <a:off x="7349552" y="5435795"/>
                <a:ext cx="597617" cy="597617"/>
              </a:xfrm>
              <a:prstGeom prst="ellipse">
                <a:avLst/>
              </a:prstGeom>
              <a:solidFill>
                <a:srgbClr val="D83B01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E726EA6D-7C4E-4A26-ADA8-8A9DABC31D87}"/>
                  </a:ext>
                </a:extLst>
              </p:cNvPr>
              <p:cNvSpPr/>
              <p:nvPr/>
            </p:nvSpPr>
            <p:spPr bwMode="auto">
              <a:xfrm>
                <a:off x="7552112" y="5576726"/>
                <a:ext cx="201418" cy="314002"/>
              </a:xfrm>
              <a:custGeom>
                <a:avLst/>
                <a:gdLst>
                  <a:gd name="connsiteX0" fmla="*/ 828257 w 1801994"/>
                  <a:gd name="connsiteY0" fmla="*/ 2524330 h 3090150"/>
                  <a:gd name="connsiteX1" fmla="*/ 900997 w 1801994"/>
                  <a:gd name="connsiteY1" fmla="*/ 2524330 h 3090150"/>
                  <a:gd name="connsiteX2" fmla="*/ 962728 w 1801994"/>
                  <a:gd name="connsiteY2" fmla="*/ 2524330 h 3090150"/>
                  <a:gd name="connsiteX3" fmla="*/ 962728 w 1801994"/>
                  <a:gd name="connsiteY3" fmla="*/ 2942459 h 3090150"/>
                  <a:gd name="connsiteX4" fmla="*/ 1449879 w 1801994"/>
                  <a:gd name="connsiteY4" fmla="*/ 2942459 h 3090150"/>
                  <a:gd name="connsiteX5" fmla="*/ 1449879 w 1801994"/>
                  <a:gd name="connsiteY5" fmla="*/ 3090150 h 3090150"/>
                  <a:gd name="connsiteX6" fmla="*/ 962728 w 1801994"/>
                  <a:gd name="connsiteY6" fmla="*/ 3090150 h 3090150"/>
                  <a:gd name="connsiteX7" fmla="*/ 828257 w 1801994"/>
                  <a:gd name="connsiteY7" fmla="*/ 3090150 h 3090150"/>
                  <a:gd name="connsiteX8" fmla="*/ 341106 w 1801994"/>
                  <a:gd name="connsiteY8" fmla="*/ 3090150 h 3090150"/>
                  <a:gd name="connsiteX9" fmla="*/ 341106 w 1801994"/>
                  <a:gd name="connsiteY9" fmla="*/ 2942459 h 3090150"/>
                  <a:gd name="connsiteX10" fmla="*/ 828257 w 1801994"/>
                  <a:gd name="connsiteY10" fmla="*/ 2942459 h 3090150"/>
                  <a:gd name="connsiteX11" fmla="*/ 1 w 1801994"/>
                  <a:gd name="connsiteY11" fmla="*/ 1090259 h 3090150"/>
                  <a:gd name="connsiteX12" fmla="*/ 65789 w 1801994"/>
                  <a:gd name="connsiteY12" fmla="*/ 1090259 h 3090150"/>
                  <a:gd name="connsiteX13" fmla="*/ 131577 w 1801994"/>
                  <a:gd name="connsiteY13" fmla="*/ 1090259 h 3090150"/>
                  <a:gd name="connsiteX14" fmla="*/ 131577 w 1801994"/>
                  <a:gd name="connsiteY14" fmla="*/ 1623333 h 3090150"/>
                  <a:gd name="connsiteX15" fmla="*/ 745933 w 1801994"/>
                  <a:gd name="connsiteY15" fmla="*/ 2377122 h 3090150"/>
                  <a:gd name="connsiteX16" fmla="*/ 900998 w 1801994"/>
                  <a:gd name="connsiteY16" fmla="*/ 2392754 h 3090150"/>
                  <a:gd name="connsiteX17" fmla="*/ 1056062 w 1801994"/>
                  <a:gd name="connsiteY17" fmla="*/ 2377122 h 3090150"/>
                  <a:gd name="connsiteX18" fmla="*/ 1670418 w 1801994"/>
                  <a:gd name="connsiteY18" fmla="*/ 1623333 h 3090150"/>
                  <a:gd name="connsiteX19" fmla="*/ 1670418 w 1801994"/>
                  <a:gd name="connsiteY19" fmla="*/ 1090259 h 3090150"/>
                  <a:gd name="connsiteX20" fmla="*/ 1801994 w 1801994"/>
                  <a:gd name="connsiteY20" fmla="*/ 1090259 h 3090150"/>
                  <a:gd name="connsiteX21" fmla="*/ 1801994 w 1801994"/>
                  <a:gd name="connsiteY21" fmla="*/ 1623333 h 3090150"/>
                  <a:gd name="connsiteX22" fmla="*/ 900997 w 1801994"/>
                  <a:gd name="connsiteY22" fmla="*/ 2524330 h 3090150"/>
                  <a:gd name="connsiteX23" fmla="*/ 0 w 1801994"/>
                  <a:gd name="connsiteY23" fmla="*/ 1623333 h 3090150"/>
                  <a:gd name="connsiteX24" fmla="*/ 1 w 1801994"/>
                  <a:gd name="connsiteY24" fmla="*/ 1090259 h 3090150"/>
                  <a:gd name="connsiteX25" fmla="*/ 903798 w 1801994"/>
                  <a:gd name="connsiteY25" fmla="*/ 203993 h 3090150"/>
                  <a:gd name="connsiteX26" fmla="*/ 540162 w 1801994"/>
                  <a:gd name="connsiteY26" fmla="*/ 567629 h 3090150"/>
                  <a:gd name="connsiteX27" fmla="*/ 540162 w 1801994"/>
                  <a:gd name="connsiteY27" fmla="*/ 1671601 h 3090150"/>
                  <a:gd name="connsiteX28" fmla="*/ 903798 w 1801994"/>
                  <a:gd name="connsiteY28" fmla="*/ 2035237 h 3090150"/>
                  <a:gd name="connsiteX29" fmla="*/ 903797 w 1801994"/>
                  <a:gd name="connsiteY29" fmla="*/ 2035238 h 3090150"/>
                  <a:gd name="connsiteX30" fmla="*/ 1267433 w 1801994"/>
                  <a:gd name="connsiteY30" fmla="*/ 1671602 h 3090150"/>
                  <a:gd name="connsiteX31" fmla="*/ 1267434 w 1801994"/>
                  <a:gd name="connsiteY31" fmla="*/ 567629 h 3090150"/>
                  <a:gd name="connsiteX32" fmla="*/ 903798 w 1801994"/>
                  <a:gd name="connsiteY32" fmla="*/ 203993 h 3090150"/>
                  <a:gd name="connsiteX33" fmla="*/ 895492 w 1801994"/>
                  <a:gd name="connsiteY33" fmla="*/ 0 h 3090150"/>
                  <a:gd name="connsiteX34" fmla="*/ 1439195 w 1801994"/>
                  <a:gd name="connsiteY34" fmla="*/ 543703 h 3090150"/>
                  <a:gd name="connsiteX35" fmla="*/ 1439195 w 1801994"/>
                  <a:gd name="connsiteY35" fmla="*/ 1670412 h 3090150"/>
                  <a:gd name="connsiteX36" fmla="*/ 895492 w 1801994"/>
                  <a:gd name="connsiteY36" fmla="*/ 2214115 h 3090150"/>
                  <a:gd name="connsiteX37" fmla="*/ 351789 w 1801994"/>
                  <a:gd name="connsiteY37" fmla="*/ 1670412 h 3090150"/>
                  <a:gd name="connsiteX38" fmla="*/ 351789 w 1801994"/>
                  <a:gd name="connsiteY38" fmla="*/ 1090259 h 3090150"/>
                  <a:gd name="connsiteX39" fmla="*/ 351789 w 1801994"/>
                  <a:gd name="connsiteY39" fmla="*/ 543703 h 3090150"/>
                  <a:gd name="connsiteX40" fmla="*/ 895492 w 1801994"/>
                  <a:gd name="connsiteY40" fmla="*/ 0 h 309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1994" h="3090150">
                    <a:moveTo>
                      <a:pt x="828257" y="2524330"/>
                    </a:moveTo>
                    <a:lnTo>
                      <a:pt x="900997" y="2524330"/>
                    </a:lnTo>
                    <a:lnTo>
                      <a:pt x="962728" y="2524330"/>
                    </a:lnTo>
                    <a:lnTo>
                      <a:pt x="962728" y="2942459"/>
                    </a:lnTo>
                    <a:lnTo>
                      <a:pt x="1449879" y="2942459"/>
                    </a:lnTo>
                    <a:lnTo>
                      <a:pt x="1449879" y="3090150"/>
                    </a:lnTo>
                    <a:lnTo>
                      <a:pt x="962728" y="3090150"/>
                    </a:lnTo>
                    <a:lnTo>
                      <a:pt x="828257" y="3090150"/>
                    </a:lnTo>
                    <a:lnTo>
                      <a:pt x="341106" y="3090150"/>
                    </a:lnTo>
                    <a:lnTo>
                      <a:pt x="341106" y="2942459"/>
                    </a:lnTo>
                    <a:lnTo>
                      <a:pt x="828257" y="2942459"/>
                    </a:lnTo>
                    <a:close/>
                    <a:moveTo>
                      <a:pt x="1" y="1090259"/>
                    </a:moveTo>
                    <a:lnTo>
                      <a:pt x="65789" y="1090259"/>
                    </a:lnTo>
                    <a:lnTo>
                      <a:pt x="131577" y="1090259"/>
                    </a:lnTo>
                    <a:lnTo>
                      <a:pt x="131577" y="1623333"/>
                    </a:lnTo>
                    <a:cubicBezTo>
                      <a:pt x="131577" y="1995155"/>
                      <a:pt x="395321" y="2305377"/>
                      <a:pt x="745933" y="2377122"/>
                    </a:cubicBezTo>
                    <a:lnTo>
                      <a:pt x="900998" y="2392754"/>
                    </a:lnTo>
                    <a:lnTo>
                      <a:pt x="1056062" y="2377122"/>
                    </a:lnTo>
                    <a:cubicBezTo>
                      <a:pt x="1406674" y="2305377"/>
                      <a:pt x="1670418" y="1995155"/>
                      <a:pt x="1670418" y="1623333"/>
                    </a:cubicBezTo>
                    <a:lnTo>
                      <a:pt x="1670418" y="1090259"/>
                    </a:lnTo>
                    <a:lnTo>
                      <a:pt x="1801994" y="1090259"/>
                    </a:lnTo>
                    <a:lnTo>
                      <a:pt x="1801994" y="1623333"/>
                    </a:lnTo>
                    <a:cubicBezTo>
                      <a:pt x="1801994" y="2120940"/>
                      <a:pt x="1398604" y="2524330"/>
                      <a:pt x="900997" y="2524330"/>
                    </a:cubicBezTo>
                    <a:cubicBezTo>
                      <a:pt x="403390" y="2524330"/>
                      <a:pt x="0" y="2120940"/>
                      <a:pt x="0" y="1623333"/>
                    </a:cubicBezTo>
                    <a:cubicBezTo>
                      <a:pt x="0" y="1445642"/>
                      <a:pt x="1" y="1267950"/>
                      <a:pt x="1" y="1090259"/>
                    </a:cubicBezTo>
                    <a:close/>
                    <a:moveTo>
                      <a:pt x="903798" y="203993"/>
                    </a:moveTo>
                    <a:cubicBezTo>
                      <a:pt x="702967" y="203993"/>
                      <a:pt x="540162" y="366798"/>
                      <a:pt x="540162" y="567629"/>
                    </a:cubicBezTo>
                    <a:lnTo>
                      <a:pt x="540162" y="1671601"/>
                    </a:lnTo>
                    <a:cubicBezTo>
                      <a:pt x="540162" y="1872432"/>
                      <a:pt x="702967" y="2035237"/>
                      <a:pt x="903798" y="2035237"/>
                    </a:cubicBezTo>
                    <a:lnTo>
                      <a:pt x="903797" y="2035238"/>
                    </a:lnTo>
                    <a:cubicBezTo>
                      <a:pt x="1104628" y="2035238"/>
                      <a:pt x="1267433" y="1872433"/>
                      <a:pt x="1267433" y="1671602"/>
                    </a:cubicBezTo>
                    <a:cubicBezTo>
                      <a:pt x="1267433" y="1303611"/>
                      <a:pt x="1267434" y="935620"/>
                      <a:pt x="1267434" y="567629"/>
                    </a:cubicBezTo>
                    <a:cubicBezTo>
                      <a:pt x="1267434" y="366798"/>
                      <a:pt x="1104629" y="203993"/>
                      <a:pt x="903798" y="203993"/>
                    </a:cubicBezTo>
                    <a:close/>
                    <a:moveTo>
                      <a:pt x="895492" y="0"/>
                    </a:moveTo>
                    <a:cubicBezTo>
                      <a:pt x="1195771" y="0"/>
                      <a:pt x="1439195" y="243424"/>
                      <a:pt x="1439195" y="543703"/>
                    </a:cubicBezTo>
                    <a:lnTo>
                      <a:pt x="1439195" y="1670412"/>
                    </a:lnTo>
                    <a:cubicBezTo>
                      <a:pt x="1439195" y="1970691"/>
                      <a:pt x="1195771" y="2214115"/>
                      <a:pt x="895492" y="2214115"/>
                    </a:cubicBezTo>
                    <a:cubicBezTo>
                      <a:pt x="595213" y="2214115"/>
                      <a:pt x="351789" y="1970691"/>
                      <a:pt x="351789" y="1670412"/>
                    </a:cubicBezTo>
                    <a:lnTo>
                      <a:pt x="351789" y="1090259"/>
                    </a:lnTo>
                    <a:lnTo>
                      <a:pt x="351789" y="543703"/>
                    </a:lnTo>
                    <a:cubicBezTo>
                      <a:pt x="351789" y="243424"/>
                      <a:pt x="595213" y="0"/>
                      <a:pt x="895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7B8004C5-2723-4B91-9545-AF3050B1E3B9}"/>
                </a:ext>
              </a:extLst>
            </p:cNvPr>
            <p:cNvGrpSpPr/>
            <p:nvPr/>
          </p:nvGrpSpPr>
          <p:grpSpPr>
            <a:xfrm>
              <a:off x="3835256" y="4160593"/>
              <a:ext cx="609514" cy="609514"/>
              <a:chOff x="4335170" y="2603826"/>
              <a:chExt cx="597617" cy="597617"/>
            </a:xfrm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D4715910-2659-4C32-818D-44D0A97ABAFD}"/>
                  </a:ext>
                </a:extLst>
              </p:cNvPr>
              <p:cNvSpPr/>
              <p:nvPr/>
            </p:nvSpPr>
            <p:spPr bwMode="auto">
              <a:xfrm>
                <a:off x="4335170" y="2603826"/>
                <a:ext cx="597617" cy="597617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E722916-59AF-43A4-A4CC-D424C89E3B69}"/>
                  </a:ext>
                </a:extLst>
              </p:cNvPr>
              <p:cNvSpPr/>
              <p:nvPr/>
            </p:nvSpPr>
            <p:spPr bwMode="auto">
              <a:xfrm>
                <a:off x="4465550" y="2819542"/>
                <a:ext cx="321269" cy="178344"/>
              </a:xfrm>
              <a:custGeom>
                <a:avLst/>
                <a:gdLst>
                  <a:gd name="connsiteX0" fmla="*/ 54923 w 2064510"/>
                  <a:gd name="connsiteY0" fmla="*/ 52330 h 1041869"/>
                  <a:gd name="connsiteX1" fmla="*/ 109846 w 2064510"/>
                  <a:gd name="connsiteY1" fmla="*/ 107253 h 1041869"/>
                  <a:gd name="connsiteX2" fmla="*/ 109846 w 2064510"/>
                  <a:gd name="connsiteY2" fmla="*/ 386382 h 1041869"/>
                  <a:gd name="connsiteX3" fmla="*/ 54923 w 2064510"/>
                  <a:gd name="connsiteY3" fmla="*/ 441305 h 1041869"/>
                  <a:gd name="connsiteX4" fmla="*/ 0 w 2064510"/>
                  <a:gd name="connsiteY4" fmla="*/ 386382 h 1041869"/>
                  <a:gd name="connsiteX5" fmla="*/ 0 w 2064510"/>
                  <a:gd name="connsiteY5" fmla="*/ 107253 h 1041869"/>
                  <a:gd name="connsiteX6" fmla="*/ 54923 w 2064510"/>
                  <a:gd name="connsiteY6" fmla="*/ 52330 h 1041869"/>
                  <a:gd name="connsiteX7" fmla="*/ 275351 w 2064510"/>
                  <a:gd name="connsiteY7" fmla="*/ 0 h 1041869"/>
                  <a:gd name="connsiteX8" fmla="*/ 1548092 w 2064510"/>
                  <a:gd name="connsiteY8" fmla="*/ 0 h 1041869"/>
                  <a:gd name="connsiteX9" fmla="*/ 1632098 w 2064510"/>
                  <a:gd name="connsiteY9" fmla="*/ 84006 h 1041869"/>
                  <a:gd name="connsiteX10" fmla="*/ 1632098 w 2064510"/>
                  <a:gd name="connsiteY10" fmla="*/ 189999 h 1041869"/>
                  <a:gd name="connsiteX11" fmla="*/ 1769458 w 2064510"/>
                  <a:gd name="connsiteY11" fmla="*/ 189999 h 1041869"/>
                  <a:gd name="connsiteX12" fmla="*/ 2064510 w 2064510"/>
                  <a:gd name="connsiteY12" fmla="*/ 48398 h 1041869"/>
                  <a:gd name="connsiteX13" fmla="*/ 2064510 w 2064510"/>
                  <a:gd name="connsiteY13" fmla="*/ 900045 h 1041869"/>
                  <a:gd name="connsiteX14" fmla="*/ 1722586 w 2064510"/>
                  <a:gd name="connsiteY14" fmla="*/ 735949 h 1041869"/>
                  <a:gd name="connsiteX15" fmla="*/ 1632098 w 2064510"/>
                  <a:gd name="connsiteY15" fmla="*/ 735949 h 1041869"/>
                  <a:gd name="connsiteX16" fmla="*/ 1632098 w 2064510"/>
                  <a:gd name="connsiteY16" fmla="*/ 957863 h 1041869"/>
                  <a:gd name="connsiteX17" fmla="*/ 1548092 w 2064510"/>
                  <a:gd name="connsiteY17" fmla="*/ 1041869 h 1041869"/>
                  <a:gd name="connsiteX18" fmla="*/ 275351 w 2064510"/>
                  <a:gd name="connsiteY18" fmla="*/ 1041869 h 1041869"/>
                  <a:gd name="connsiteX19" fmla="*/ 191345 w 2064510"/>
                  <a:gd name="connsiteY19" fmla="*/ 957863 h 1041869"/>
                  <a:gd name="connsiteX20" fmla="*/ 191345 w 2064510"/>
                  <a:gd name="connsiteY20" fmla="*/ 84006 h 1041869"/>
                  <a:gd name="connsiteX21" fmla="*/ 275351 w 2064510"/>
                  <a:gd name="connsiteY21" fmla="*/ 0 h 104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64510" h="1041869">
                    <a:moveTo>
                      <a:pt x="54923" y="52330"/>
                    </a:moveTo>
                    <a:cubicBezTo>
                      <a:pt x="85256" y="52330"/>
                      <a:pt x="109846" y="76920"/>
                      <a:pt x="109846" y="107253"/>
                    </a:cubicBezTo>
                    <a:lnTo>
                      <a:pt x="109846" y="386382"/>
                    </a:lnTo>
                    <a:cubicBezTo>
                      <a:pt x="109846" y="416715"/>
                      <a:pt x="85256" y="441305"/>
                      <a:pt x="54923" y="441305"/>
                    </a:cubicBezTo>
                    <a:cubicBezTo>
                      <a:pt x="24590" y="441305"/>
                      <a:pt x="0" y="416715"/>
                      <a:pt x="0" y="386382"/>
                    </a:cubicBezTo>
                    <a:lnTo>
                      <a:pt x="0" y="107253"/>
                    </a:lnTo>
                    <a:cubicBezTo>
                      <a:pt x="0" y="76920"/>
                      <a:pt x="24590" y="52330"/>
                      <a:pt x="54923" y="52330"/>
                    </a:cubicBezTo>
                    <a:close/>
                    <a:moveTo>
                      <a:pt x="275351" y="0"/>
                    </a:moveTo>
                    <a:lnTo>
                      <a:pt x="1548092" y="0"/>
                    </a:lnTo>
                    <a:cubicBezTo>
                      <a:pt x="1594487" y="0"/>
                      <a:pt x="1632098" y="37611"/>
                      <a:pt x="1632098" y="84006"/>
                    </a:cubicBezTo>
                    <a:lnTo>
                      <a:pt x="1632098" y="189999"/>
                    </a:lnTo>
                    <a:lnTo>
                      <a:pt x="1769458" y="189999"/>
                    </a:lnTo>
                    <a:lnTo>
                      <a:pt x="2064510" y="48398"/>
                    </a:lnTo>
                    <a:lnTo>
                      <a:pt x="2064510" y="900045"/>
                    </a:lnTo>
                    <a:lnTo>
                      <a:pt x="1722586" y="735949"/>
                    </a:lnTo>
                    <a:lnTo>
                      <a:pt x="1632098" y="735949"/>
                    </a:lnTo>
                    <a:lnTo>
                      <a:pt x="1632098" y="957863"/>
                    </a:lnTo>
                    <a:cubicBezTo>
                      <a:pt x="1632098" y="1004258"/>
                      <a:pt x="1594487" y="1041869"/>
                      <a:pt x="1548092" y="1041869"/>
                    </a:cubicBezTo>
                    <a:lnTo>
                      <a:pt x="275351" y="1041869"/>
                    </a:lnTo>
                    <a:cubicBezTo>
                      <a:pt x="228956" y="1041869"/>
                      <a:pt x="191345" y="1004258"/>
                      <a:pt x="191345" y="957863"/>
                    </a:cubicBezTo>
                    <a:lnTo>
                      <a:pt x="191345" y="84006"/>
                    </a:lnTo>
                    <a:cubicBezTo>
                      <a:pt x="191345" y="37611"/>
                      <a:pt x="228956" y="0"/>
                      <a:pt x="275351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6B4E98F2-A8D6-4A77-97C7-B544501DF8BC}"/>
                </a:ext>
              </a:extLst>
            </p:cNvPr>
            <p:cNvGrpSpPr/>
            <p:nvPr/>
          </p:nvGrpSpPr>
          <p:grpSpPr>
            <a:xfrm>
              <a:off x="10622375" y="3686907"/>
              <a:ext cx="616897" cy="616897"/>
              <a:chOff x="5995935" y="2003316"/>
              <a:chExt cx="731876" cy="731876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46149E61-8DDB-4233-9BC1-DB604533A428}"/>
                  </a:ext>
                </a:extLst>
              </p:cNvPr>
              <p:cNvSpPr/>
              <p:nvPr/>
            </p:nvSpPr>
            <p:spPr>
              <a:xfrm rot="5400000">
                <a:off x="5995935" y="2003316"/>
                <a:ext cx="731876" cy="731876"/>
              </a:xfrm>
              <a:prstGeom prst="ellipse">
                <a:avLst/>
              </a:prstGeom>
              <a:solidFill>
                <a:schemeClr val="bg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05" name="Freeform 160">
                <a:extLst>
                  <a:ext uri="{FF2B5EF4-FFF2-40B4-BE49-F238E27FC236}">
                    <a16:creationId xmlns:a16="http://schemas.microsoft.com/office/drawing/2014/main" id="{AC365B16-1547-4C59-927A-FE9D77BECC67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176662" y="2194916"/>
                <a:ext cx="370423" cy="370373"/>
              </a:xfrm>
              <a:custGeom>
                <a:avLst/>
                <a:gdLst>
                  <a:gd name="connsiteX0" fmla="*/ 2846107 w 2846107"/>
                  <a:gd name="connsiteY0" fmla="*/ 1526447 h 2845712"/>
                  <a:gd name="connsiteX1" fmla="*/ 2844123 w 2846107"/>
                  <a:gd name="connsiteY1" fmla="*/ 1565744 h 2845712"/>
                  <a:gd name="connsiteX2" fmla="*/ 1425742 w 2846107"/>
                  <a:gd name="connsiteY2" fmla="*/ 2845712 h 2845712"/>
                  <a:gd name="connsiteX3" fmla="*/ 1138405 w 2846107"/>
                  <a:gd name="connsiteY3" fmla="*/ 2816746 h 2845712"/>
                  <a:gd name="connsiteX4" fmla="*/ 1045028 w 2846107"/>
                  <a:gd name="connsiteY4" fmla="*/ 2792736 h 2845712"/>
                  <a:gd name="connsiteX5" fmla="*/ 1505920 w 2846107"/>
                  <a:gd name="connsiteY5" fmla="*/ 1526448 h 2845712"/>
                  <a:gd name="connsiteX6" fmla="*/ 1540042 w 2846107"/>
                  <a:gd name="connsiteY6" fmla="*/ 1526449 h 2845712"/>
                  <a:gd name="connsiteX7" fmla="*/ 1540042 w 2846107"/>
                  <a:gd name="connsiteY7" fmla="*/ 1526448 h 2845712"/>
                  <a:gd name="connsiteX8" fmla="*/ 1311441 w 2846107"/>
                  <a:gd name="connsiteY8" fmla="*/ 0 h 2845712"/>
                  <a:gd name="connsiteX9" fmla="*/ 1311442 w 2846107"/>
                  <a:gd name="connsiteY9" fmla="*/ 1297847 h 2845712"/>
                  <a:gd name="connsiteX10" fmla="*/ 1311442 w 2846107"/>
                  <a:gd name="connsiteY10" fmla="*/ 1392388 h 2845712"/>
                  <a:gd name="connsiteX11" fmla="*/ 830345 w 2846107"/>
                  <a:gd name="connsiteY11" fmla="*/ 2714192 h 2845712"/>
                  <a:gd name="connsiteX12" fmla="*/ 746149 w 2846107"/>
                  <a:gd name="connsiteY12" fmla="*/ 2673633 h 2845712"/>
                  <a:gd name="connsiteX13" fmla="*/ 0 w 2846107"/>
                  <a:gd name="connsiteY13" fmla="*/ 1419970 h 2845712"/>
                  <a:gd name="connsiteX14" fmla="*/ 1279968 w 2846107"/>
                  <a:gd name="connsiteY14" fmla="*/ 1589 h 2845712"/>
                  <a:gd name="connsiteX15" fmla="*/ 1540042 w 2846107"/>
                  <a:gd name="connsiteY15" fmla="*/ 0 h 2845712"/>
                  <a:gd name="connsiteX16" fmla="*/ 1571516 w 2846107"/>
                  <a:gd name="connsiteY16" fmla="*/ 1589 h 2845712"/>
                  <a:gd name="connsiteX17" fmla="*/ 2844123 w 2846107"/>
                  <a:gd name="connsiteY17" fmla="*/ 1274196 h 2845712"/>
                  <a:gd name="connsiteX18" fmla="*/ 2845317 w 2846107"/>
                  <a:gd name="connsiteY18" fmla="*/ 1297848 h 2845712"/>
                  <a:gd name="connsiteX19" fmla="*/ 1540042 w 2846107"/>
                  <a:gd name="connsiteY19" fmla="*/ 1297847 h 284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46107" h="2845712">
                    <a:moveTo>
                      <a:pt x="2846107" y="1526447"/>
                    </a:moveTo>
                    <a:lnTo>
                      <a:pt x="2844123" y="1565744"/>
                    </a:lnTo>
                    <a:cubicBezTo>
                      <a:pt x="2771111" y="2284684"/>
                      <a:pt x="2163945" y="2845712"/>
                      <a:pt x="1425742" y="2845712"/>
                    </a:cubicBezTo>
                    <a:cubicBezTo>
                      <a:pt x="1327315" y="2845712"/>
                      <a:pt x="1231218" y="2835738"/>
                      <a:pt x="1138405" y="2816746"/>
                    </a:cubicBezTo>
                    <a:lnTo>
                      <a:pt x="1045028" y="2792736"/>
                    </a:lnTo>
                    <a:lnTo>
                      <a:pt x="1505920" y="1526448"/>
                    </a:lnTo>
                    <a:lnTo>
                      <a:pt x="1540042" y="1526449"/>
                    </a:lnTo>
                    <a:lnTo>
                      <a:pt x="1540042" y="1526448"/>
                    </a:lnTo>
                    <a:close/>
                    <a:moveTo>
                      <a:pt x="1311441" y="0"/>
                    </a:moveTo>
                    <a:lnTo>
                      <a:pt x="1311442" y="1297847"/>
                    </a:lnTo>
                    <a:lnTo>
                      <a:pt x="1311442" y="1392388"/>
                    </a:lnTo>
                    <a:lnTo>
                      <a:pt x="830345" y="2714192"/>
                    </a:lnTo>
                    <a:lnTo>
                      <a:pt x="746149" y="2673633"/>
                    </a:lnTo>
                    <a:cubicBezTo>
                      <a:pt x="301709" y="2432199"/>
                      <a:pt x="0" y="1961319"/>
                      <a:pt x="0" y="1419970"/>
                    </a:cubicBezTo>
                    <a:cubicBezTo>
                      <a:pt x="0" y="681768"/>
                      <a:pt x="561029" y="74601"/>
                      <a:pt x="1279968" y="1589"/>
                    </a:cubicBezTo>
                    <a:close/>
                    <a:moveTo>
                      <a:pt x="1540042" y="0"/>
                    </a:moveTo>
                    <a:lnTo>
                      <a:pt x="1571516" y="1589"/>
                    </a:lnTo>
                    <a:cubicBezTo>
                      <a:pt x="2242526" y="69734"/>
                      <a:pt x="2775978" y="603186"/>
                      <a:pt x="2844123" y="1274196"/>
                    </a:cubicBezTo>
                    <a:lnTo>
                      <a:pt x="2845317" y="1297848"/>
                    </a:lnTo>
                    <a:lnTo>
                      <a:pt x="1540042" y="129784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AD56638A-8C7C-4E31-8CFE-27036601F216}"/>
                </a:ext>
              </a:extLst>
            </p:cNvPr>
            <p:cNvGrpSpPr/>
            <p:nvPr/>
          </p:nvGrpSpPr>
          <p:grpSpPr>
            <a:xfrm>
              <a:off x="2547216" y="1694860"/>
              <a:ext cx="563747" cy="563747"/>
              <a:chOff x="3763577" y="3319413"/>
              <a:chExt cx="731876" cy="731876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4FCC347-8611-45BD-AEC5-FEBF1C714F20}"/>
                  </a:ext>
                </a:extLst>
              </p:cNvPr>
              <p:cNvSpPr/>
              <p:nvPr/>
            </p:nvSpPr>
            <p:spPr>
              <a:xfrm rot="5400000">
                <a:off x="3763577" y="3319413"/>
                <a:ext cx="731876" cy="7318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03" name="Freeform 40">
                <a:extLst>
                  <a:ext uri="{FF2B5EF4-FFF2-40B4-BE49-F238E27FC236}">
                    <a16:creationId xmlns:a16="http://schemas.microsoft.com/office/drawing/2014/main" id="{9C199B95-A007-45F8-A2B5-7FECD363ED3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997680" y="3494923"/>
                <a:ext cx="263671" cy="380856"/>
              </a:xfrm>
              <a:custGeom>
                <a:avLst/>
                <a:gdLst>
                  <a:gd name="T0" fmla="*/ 76 w 152"/>
                  <a:gd name="T1" fmla="*/ 0 h 221"/>
                  <a:gd name="T2" fmla="*/ 96 w 152"/>
                  <a:gd name="T3" fmla="*/ 2 h 221"/>
                  <a:gd name="T4" fmla="*/ 115 w 152"/>
                  <a:gd name="T5" fmla="*/ 10 h 221"/>
                  <a:gd name="T6" fmla="*/ 130 w 152"/>
                  <a:gd name="T7" fmla="*/ 22 h 221"/>
                  <a:gd name="T8" fmla="*/ 142 w 152"/>
                  <a:gd name="T9" fmla="*/ 37 h 221"/>
                  <a:gd name="T10" fmla="*/ 150 w 152"/>
                  <a:gd name="T11" fmla="*/ 56 h 221"/>
                  <a:gd name="T12" fmla="*/ 152 w 152"/>
                  <a:gd name="T13" fmla="*/ 76 h 221"/>
                  <a:gd name="T14" fmla="*/ 146 w 152"/>
                  <a:gd name="T15" fmla="*/ 105 h 221"/>
                  <a:gd name="T16" fmla="*/ 129 w 152"/>
                  <a:gd name="T17" fmla="*/ 129 h 221"/>
                  <a:gd name="T18" fmla="*/ 115 w 152"/>
                  <a:gd name="T19" fmla="*/ 149 h 221"/>
                  <a:gd name="T20" fmla="*/ 111 w 152"/>
                  <a:gd name="T21" fmla="*/ 173 h 221"/>
                  <a:gd name="T22" fmla="*/ 111 w 152"/>
                  <a:gd name="T23" fmla="*/ 200 h 221"/>
                  <a:gd name="T24" fmla="*/ 109 w 152"/>
                  <a:gd name="T25" fmla="*/ 209 h 221"/>
                  <a:gd name="T26" fmla="*/ 105 w 152"/>
                  <a:gd name="T27" fmla="*/ 215 h 221"/>
                  <a:gd name="T28" fmla="*/ 98 w 152"/>
                  <a:gd name="T29" fmla="*/ 220 h 221"/>
                  <a:gd name="T30" fmla="*/ 90 w 152"/>
                  <a:gd name="T31" fmla="*/ 221 h 221"/>
                  <a:gd name="T32" fmla="*/ 62 w 152"/>
                  <a:gd name="T33" fmla="*/ 221 h 221"/>
                  <a:gd name="T34" fmla="*/ 54 w 152"/>
                  <a:gd name="T35" fmla="*/ 220 h 221"/>
                  <a:gd name="T36" fmla="*/ 48 w 152"/>
                  <a:gd name="T37" fmla="*/ 215 h 221"/>
                  <a:gd name="T38" fmla="*/ 43 w 152"/>
                  <a:gd name="T39" fmla="*/ 209 h 221"/>
                  <a:gd name="T40" fmla="*/ 41 w 152"/>
                  <a:gd name="T41" fmla="*/ 200 h 221"/>
                  <a:gd name="T42" fmla="*/ 41 w 152"/>
                  <a:gd name="T43" fmla="*/ 173 h 221"/>
                  <a:gd name="T44" fmla="*/ 37 w 152"/>
                  <a:gd name="T45" fmla="*/ 149 h 221"/>
                  <a:gd name="T46" fmla="*/ 23 w 152"/>
                  <a:gd name="T47" fmla="*/ 129 h 221"/>
                  <a:gd name="T48" fmla="*/ 6 w 152"/>
                  <a:gd name="T49" fmla="*/ 105 h 221"/>
                  <a:gd name="T50" fmla="*/ 0 w 152"/>
                  <a:gd name="T51" fmla="*/ 76 h 221"/>
                  <a:gd name="T52" fmla="*/ 3 w 152"/>
                  <a:gd name="T53" fmla="*/ 56 h 221"/>
                  <a:gd name="T54" fmla="*/ 10 w 152"/>
                  <a:gd name="T55" fmla="*/ 37 h 221"/>
                  <a:gd name="T56" fmla="*/ 22 w 152"/>
                  <a:gd name="T57" fmla="*/ 22 h 221"/>
                  <a:gd name="T58" fmla="*/ 38 w 152"/>
                  <a:gd name="T59" fmla="*/ 10 h 221"/>
                  <a:gd name="T60" fmla="*/ 56 w 152"/>
                  <a:gd name="T61" fmla="*/ 2 h 221"/>
                  <a:gd name="T62" fmla="*/ 76 w 152"/>
                  <a:gd name="T63" fmla="*/ 0 h 221"/>
                  <a:gd name="T64" fmla="*/ 90 w 152"/>
                  <a:gd name="T65" fmla="*/ 207 h 221"/>
                  <a:gd name="T66" fmla="*/ 95 w 152"/>
                  <a:gd name="T67" fmla="*/ 205 h 221"/>
                  <a:gd name="T68" fmla="*/ 97 w 152"/>
                  <a:gd name="T69" fmla="*/ 200 h 221"/>
                  <a:gd name="T70" fmla="*/ 97 w 152"/>
                  <a:gd name="T71" fmla="*/ 180 h 221"/>
                  <a:gd name="T72" fmla="*/ 55 w 152"/>
                  <a:gd name="T73" fmla="*/ 180 h 221"/>
                  <a:gd name="T74" fmla="*/ 55 w 152"/>
                  <a:gd name="T75" fmla="*/ 200 h 221"/>
                  <a:gd name="T76" fmla="*/ 57 w 152"/>
                  <a:gd name="T77" fmla="*/ 205 h 221"/>
                  <a:gd name="T78" fmla="*/ 62 w 152"/>
                  <a:gd name="T79" fmla="*/ 207 h 221"/>
                  <a:gd name="T80" fmla="*/ 90 w 152"/>
                  <a:gd name="T81" fmla="*/ 207 h 221"/>
                  <a:gd name="T82" fmla="*/ 97 w 152"/>
                  <a:gd name="T83" fmla="*/ 166 h 221"/>
                  <a:gd name="T84" fmla="*/ 104 w 152"/>
                  <a:gd name="T85" fmla="*/ 140 h 221"/>
                  <a:gd name="T86" fmla="*/ 120 w 152"/>
                  <a:gd name="T87" fmla="*/ 119 h 221"/>
                  <a:gd name="T88" fmla="*/ 134 w 152"/>
                  <a:gd name="T89" fmla="*/ 99 h 221"/>
                  <a:gd name="T90" fmla="*/ 138 w 152"/>
                  <a:gd name="T91" fmla="*/ 76 h 221"/>
                  <a:gd name="T92" fmla="*/ 133 w 152"/>
                  <a:gd name="T93" fmla="*/ 52 h 221"/>
                  <a:gd name="T94" fmla="*/ 120 w 152"/>
                  <a:gd name="T95" fmla="*/ 32 h 221"/>
                  <a:gd name="T96" fmla="*/ 100 w 152"/>
                  <a:gd name="T97" fmla="*/ 18 h 221"/>
                  <a:gd name="T98" fmla="*/ 76 w 152"/>
                  <a:gd name="T99" fmla="*/ 13 h 221"/>
                  <a:gd name="T100" fmla="*/ 52 w 152"/>
                  <a:gd name="T101" fmla="*/ 18 h 221"/>
                  <a:gd name="T102" fmla="*/ 32 w 152"/>
                  <a:gd name="T103" fmla="*/ 32 h 221"/>
                  <a:gd name="T104" fmla="*/ 19 w 152"/>
                  <a:gd name="T105" fmla="*/ 52 h 221"/>
                  <a:gd name="T106" fmla="*/ 14 w 152"/>
                  <a:gd name="T107" fmla="*/ 76 h 221"/>
                  <a:gd name="T108" fmla="*/ 19 w 152"/>
                  <a:gd name="T109" fmla="*/ 99 h 221"/>
                  <a:gd name="T110" fmla="*/ 32 w 152"/>
                  <a:gd name="T111" fmla="*/ 119 h 221"/>
                  <a:gd name="T112" fmla="*/ 48 w 152"/>
                  <a:gd name="T113" fmla="*/ 140 h 221"/>
                  <a:gd name="T114" fmla="*/ 55 w 152"/>
                  <a:gd name="T115" fmla="*/ 166 h 221"/>
                  <a:gd name="T116" fmla="*/ 97 w 152"/>
                  <a:gd name="T117" fmla="*/ 16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221">
                    <a:moveTo>
                      <a:pt x="76" y="0"/>
                    </a:moveTo>
                    <a:cubicBezTo>
                      <a:pt x="83" y="0"/>
                      <a:pt x="90" y="1"/>
                      <a:pt x="96" y="2"/>
                    </a:cubicBezTo>
                    <a:cubicBezTo>
                      <a:pt x="103" y="4"/>
                      <a:pt x="109" y="7"/>
                      <a:pt x="115" y="10"/>
                    </a:cubicBezTo>
                    <a:cubicBezTo>
                      <a:pt x="120" y="13"/>
                      <a:pt x="125" y="17"/>
                      <a:pt x="130" y="22"/>
                    </a:cubicBezTo>
                    <a:cubicBezTo>
                      <a:pt x="135" y="27"/>
                      <a:pt x="139" y="32"/>
                      <a:pt x="142" y="37"/>
                    </a:cubicBezTo>
                    <a:cubicBezTo>
                      <a:pt x="145" y="43"/>
                      <a:pt x="148" y="49"/>
                      <a:pt x="150" y="56"/>
                    </a:cubicBezTo>
                    <a:cubicBezTo>
                      <a:pt x="151" y="62"/>
                      <a:pt x="152" y="69"/>
                      <a:pt x="152" y="76"/>
                    </a:cubicBezTo>
                    <a:cubicBezTo>
                      <a:pt x="152" y="86"/>
                      <a:pt x="150" y="96"/>
                      <a:pt x="146" y="105"/>
                    </a:cubicBezTo>
                    <a:cubicBezTo>
                      <a:pt x="142" y="114"/>
                      <a:pt x="137" y="122"/>
                      <a:pt x="129" y="129"/>
                    </a:cubicBezTo>
                    <a:cubicBezTo>
                      <a:pt x="123" y="135"/>
                      <a:pt x="119" y="142"/>
                      <a:pt x="115" y="149"/>
                    </a:cubicBezTo>
                    <a:cubicBezTo>
                      <a:pt x="112" y="156"/>
                      <a:pt x="111" y="164"/>
                      <a:pt x="111" y="173"/>
                    </a:cubicBezTo>
                    <a:cubicBezTo>
                      <a:pt x="111" y="200"/>
                      <a:pt x="111" y="200"/>
                      <a:pt x="111" y="200"/>
                    </a:cubicBezTo>
                    <a:cubicBezTo>
                      <a:pt x="111" y="203"/>
                      <a:pt x="110" y="206"/>
                      <a:pt x="109" y="209"/>
                    </a:cubicBezTo>
                    <a:cubicBezTo>
                      <a:pt x="108" y="211"/>
                      <a:pt x="106" y="213"/>
                      <a:pt x="105" y="215"/>
                    </a:cubicBezTo>
                    <a:cubicBezTo>
                      <a:pt x="103" y="217"/>
                      <a:pt x="101" y="218"/>
                      <a:pt x="98" y="220"/>
                    </a:cubicBezTo>
                    <a:cubicBezTo>
                      <a:pt x="95" y="221"/>
                      <a:pt x="93" y="221"/>
                      <a:pt x="9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59" y="221"/>
                      <a:pt x="57" y="221"/>
                      <a:pt x="54" y="220"/>
                    </a:cubicBezTo>
                    <a:cubicBezTo>
                      <a:pt x="52" y="218"/>
                      <a:pt x="49" y="217"/>
                      <a:pt x="48" y="215"/>
                    </a:cubicBezTo>
                    <a:cubicBezTo>
                      <a:pt x="46" y="213"/>
                      <a:pt x="44" y="211"/>
                      <a:pt x="43" y="209"/>
                    </a:cubicBezTo>
                    <a:cubicBezTo>
                      <a:pt x="42" y="206"/>
                      <a:pt x="41" y="203"/>
                      <a:pt x="41" y="200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1" y="164"/>
                      <a:pt x="40" y="156"/>
                      <a:pt x="37" y="149"/>
                    </a:cubicBezTo>
                    <a:cubicBezTo>
                      <a:pt x="33" y="142"/>
                      <a:pt x="29" y="135"/>
                      <a:pt x="23" y="129"/>
                    </a:cubicBezTo>
                    <a:cubicBezTo>
                      <a:pt x="15" y="122"/>
                      <a:pt x="10" y="114"/>
                      <a:pt x="6" y="105"/>
                    </a:cubicBezTo>
                    <a:cubicBezTo>
                      <a:pt x="2" y="96"/>
                      <a:pt x="0" y="86"/>
                      <a:pt x="0" y="76"/>
                    </a:cubicBezTo>
                    <a:cubicBezTo>
                      <a:pt x="0" y="69"/>
                      <a:pt x="1" y="62"/>
                      <a:pt x="3" y="56"/>
                    </a:cubicBezTo>
                    <a:cubicBezTo>
                      <a:pt x="4" y="49"/>
                      <a:pt x="7" y="43"/>
                      <a:pt x="10" y="37"/>
                    </a:cubicBezTo>
                    <a:cubicBezTo>
                      <a:pt x="14" y="32"/>
                      <a:pt x="18" y="27"/>
                      <a:pt x="22" y="22"/>
                    </a:cubicBezTo>
                    <a:cubicBezTo>
                      <a:pt x="27" y="17"/>
                      <a:pt x="32" y="13"/>
                      <a:pt x="38" y="10"/>
                    </a:cubicBezTo>
                    <a:cubicBezTo>
                      <a:pt x="43" y="7"/>
                      <a:pt x="49" y="4"/>
                      <a:pt x="56" y="2"/>
                    </a:cubicBezTo>
                    <a:cubicBezTo>
                      <a:pt x="62" y="1"/>
                      <a:pt x="69" y="0"/>
                      <a:pt x="76" y="0"/>
                    </a:cubicBezTo>
                    <a:close/>
                    <a:moveTo>
                      <a:pt x="90" y="207"/>
                    </a:moveTo>
                    <a:cubicBezTo>
                      <a:pt x="92" y="207"/>
                      <a:pt x="93" y="207"/>
                      <a:pt x="95" y="205"/>
                    </a:cubicBezTo>
                    <a:cubicBezTo>
                      <a:pt x="96" y="204"/>
                      <a:pt x="97" y="202"/>
                      <a:pt x="97" y="200"/>
                    </a:cubicBezTo>
                    <a:cubicBezTo>
                      <a:pt x="97" y="180"/>
                      <a:pt x="97" y="180"/>
                      <a:pt x="97" y="180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5" y="202"/>
                      <a:pt x="56" y="204"/>
                      <a:pt x="57" y="205"/>
                    </a:cubicBezTo>
                    <a:cubicBezTo>
                      <a:pt x="59" y="207"/>
                      <a:pt x="60" y="207"/>
                      <a:pt x="62" y="207"/>
                    </a:cubicBezTo>
                    <a:cubicBezTo>
                      <a:pt x="90" y="207"/>
                      <a:pt x="90" y="207"/>
                      <a:pt x="90" y="207"/>
                    </a:cubicBezTo>
                    <a:close/>
                    <a:moveTo>
                      <a:pt x="97" y="166"/>
                    </a:moveTo>
                    <a:cubicBezTo>
                      <a:pt x="98" y="156"/>
                      <a:pt x="100" y="148"/>
                      <a:pt x="104" y="140"/>
                    </a:cubicBezTo>
                    <a:cubicBezTo>
                      <a:pt x="108" y="133"/>
                      <a:pt x="113" y="126"/>
                      <a:pt x="120" y="119"/>
                    </a:cubicBezTo>
                    <a:cubicBezTo>
                      <a:pt x="126" y="113"/>
                      <a:pt x="130" y="107"/>
                      <a:pt x="134" y="99"/>
                    </a:cubicBezTo>
                    <a:cubicBezTo>
                      <a:pt x="137" y="92"/>
                      <a:pt x="138" y="84"/>
                      <a:pt x="138" y="76"/>
                    </a:cubicBezTo>
                    <a:cubicBezTo>
                      <a:pt x="138" y="67"/>
                      <a:pt x="137" y="59"/>
                      <a:pt x="133" y="52"/>
                    </a:cubicBezTo>
                    <a:cubicBezTo>
                      <a:pt x="130" y="44"/>
                      <a:pt x="126" y="37"/>
                      <a:pt x="120" y="32"/>
                    </a:cubicBezTo>
                    <a:cubicBezTo>
                      <a:pt x="114" y="26"/>
                      <a:pt x="108" y="22"/>
                      <a:pt x="100" y="18"/>
                    </a:cubicBezTo>
                    <a:cubicBezTo>
                      <a:pt x="93" y="15"/>
                      <a:pt x="85" y="13"/>
                      <a:pt x="76" y="13"/>
                    </a:cubicBezTo>
                    <a:cubicBezTo>
                      <a:pt x="67" y="13"/>
                      <a:pt x="59" y="15"/>
                      <a:pt x="52" y="18"/>
                    </a:cubicBezTo>
                    <a:cubicBezTo>
                      <a:pt x="44" y="22"/>
                      <a:pt x="38" y="26"/>
                      <a:pt x="32" y="32"/>
                    </a:cubicBezTo>
                    <a:cubicBezTo>
                      <a:pt x="26" y="37"/>
                      <a:pt x="22" y="44"/>
                      <a:pt x="19" y="52"/>
                    </a:cubicBezTo>
                    <a:cubicBezTo>
                      <a:pt x="15" y="59"/>
                      <a:pt x="14" y="67"/>
                      <a:pt x="14" y="76"/>
                    </a:cubicBezTo>
                    <a:cubicBezTo>
                      <a:pt x="14" y="84"/>
                      <a:pt x="15" y="92"/>
                      <a:pt x="19" y="99"/>
                    </a:cubicBezTo>
                    <a:cubicBezTo>
                      <a:pt x="22" y="107"/>
                      <a:pt x="26" y="113"/>
                      <a:pt x="32" y="119"/>
                    </a:cubicBezTo>
                    <a:cubicBezTo>
                      <a:pt x="39" y="126"/>
                      <a:pt x="44" y="133"/>
                      <a:pt x="48" y="140"/>
                    </a:cubicBezTo>
                    <a:cubicBezTo>
                      <a:pt x="52" y="148"/>
                      <a:pt x="54" y="156"/>
                      <a:pt x="55" y="166"/>
                    </a:cubicBezTo>
                    <a:cubicBezTo>
                      <a:pt x="97" y="166"/>
                      <a:pt x="97" y="166"/>
                      <a:pt x="97" y="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3194" tIns="46599" rIns="93194" bIns="4659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05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43804F2-BC16-4B37-8728-CD0DD4302ED2}"/>
                </a:ext>
              </a:extLst>
            </p:cNvPr>
            <p:cNvGrpSpPr/>
            <p:nvPr/>
          </p:nvGrpSpPr>
          <p:grpSpPr>
            <a:xfrm>
              <a:off x="7328654" y="4229015"/>
              <a:ext cx="616897" cy="616897"/>
              <a:chOff x="10675086" y="4644351"/>
              <a:chExt cx="731876" cy="731876"/>
            </a:xfrm>
            <a:solidFill>
              <a:srgbClr val="0078D7"/>
            </a:solidFill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0E5997AD-6C6B-44EF-A01B-FB9D54597BDF}"/>
                  </a:ext>
                </a:extLst>
              </p:cNvPr>
              <p:cNvSpPr/>
              <p:nvPr/>
            </p:nvSpPr>
            <p:spPr>
              <a:xfrm rot="5400000">
                <a:off x="10675086" y="4644351"/>
                <a:ext cx="731876" cy="7318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01" name="Freeform 158">
                <a:extLst>
                  <a:ext uri="{FF2B5EF4-FFF2-40B4-BE49-F238E27FC236}">
                    <a16:creationId xmlns:a16="http://schemas.microsoft.com/office/drawing/2014/main" id="{3E348981-EB26-4923-9B59-34517D09EB15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10887651" y="4862654"/>
                <a:ext cx="306747" cy="295270"/>
              </a:xfrm>
              <a:custGeom>
                <a:avLst/>
                <a:gdLst>
                  <a:gd name="connsiteX0" fmla="*/ 439462 w 612464"/>
                  <a:gd name="connsiteY0" fmla="*/ 297781 h 589547"/>
                  <a:gd name="connsiteX1" fmla="*/ 612464 w 612464"/>
                  <a:gd name="connsiteY1" fmla="*/ 297781 h 589547"/>
                  <a:gd name="connsiteX2" fmla="*/ 612464 w 612464"/>
                  <a:gd name="connsiteY2" fmla="*/ 589544 h 589547"/>
                  <a:gd name="connsiteX3" fmla="*/ 439462 w 612464"/>
                  <a:gd name="connsiteY3" fmla="*/ 589544 h 589547"/>
                  <a:gd name="connsiteX4" fmla="*/ 0 w 612464"/>
                  <a:gd name="connsiteY4" fmla="*/ 138826 h 589547"/>
                  <a:gd name="connsiteX5" fmla="*/ 173002 w 612464"/>
                  <a:gd name="connsiteY5" fmla="*/ 138826 h 589547"/>
                  <a:gd name="connsiteX6" fmla="*/ 173002 w 612464"/>
                  <a:gd name="connsiteY6" fmla="*/ 589547 h 589547"/>
                  <a:gd name="connsiteX7" fmla="*/ 0 w 612464"/>
                  <a:gd name="connsiteY7" fmla="*/ 589547 h 589547"/>
                  <a:gd name="connsiteX8" fmla="*/ 219732 w 612464"/>
                  <a:gd name="connsiteY8" fmla="*/ 0 h 589547"/>
                  <a:gd name="connsiteX9" fmla="*/ 392734 w 612464"/>
                  <a:gd name="connsiteY9" fmla="*/ 0 h 589547"/>
                  <a:gd name="connsiteX10" fmla="*/ 392734 w 612464"/>
                  <a:gd name="connsiteY10" fmla="*/ 589542 h 589547"/>
                  <a:gd name="connsiteX11" fmla="*/ 219732 w 612464"/>
                  <a:gd name="connsiteY11" fmla="*/ 589542 h 58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2464" h="589547">
                    <a:moveTo>
                      <a:pt x="439462" y="297781"/>
                    </a:moveTo>
                    <a:lnTo>
                      <a:pt x="612464" y="297781"/>
                    </a:lnTo>
                    <a:lnTo>
                      <a:pt x="612464" y="589544"/>
                    </a:lnTo>
                    <a:lnTo>
                      <a:pt x="439462" y="589544"/>
                    </a:lnTo>
                    <a:close/>
                    <a:moveTo>
                      <a:pt x="0" y="138826"/>
                    </a:moveTo>
                    <a:lnTo>
                      <a:pt x="173002" y="138826"/>
                    </a:lnTo>
                    <a:lnTo>
                      <a:pt x="173002" y="589547"/>
                    </a:lnTo>
                    <a:lnTo>
                      <a:pt x="0" y="589547"/>
                    </a:lnTo>
                    <a:close/>
                    <a:moveTo>
                      <a:pt x="219732" y="0"/>
                    </a:moveTo>
                    <a:lnTo>
                      <a:pt x="392734" y="0"/>
                    </a:lnTo>
                    <a:lnTo>
                      <a:pt x="392734" y="589542"/>
                    </a:lnTo>
                    <a:lnTo>
                      <a:pt x="219732" y="589542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C49CA2E0-03D6-4C55-9CA3-2038B83D03ED}"/>
                </a:ext>
              </a:extLst>
            </p:cNvPr>
            <p:cNvGrpSpPr/>
            <p:nvPr/>
          </p:nvGrpSpPr>
          <p:grpSpPr>
            <a:xfrm>
              <a:off x="5227810" y="2797153"/>
              <a:ext cx="555564" cy="555564"/>
              <a:chOff x="9907027" y="1237952"/>
              <a:chExt cx="544720" cy="54472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FB5C4D5F-2A70-4FF1-9BAA-CD63D879DE96}"/>
                  </a:ext>
                </a:extLst>
              </p:cNvPr>
              <p:cNvSpPr/>
              <p:nvPr/>
            </p:nvSpPr>
            <p:spPr>
              <a:xfrm rot="5400000">
                <a:off x="9907027" y="1237952"/>
                <a:ext cx="544720" cy="544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99" name="Freeform 33">
                <a:extLst>
                  <a:ext uri="{FF2B5EF4-FFF2-40B4-BE49-F238E27FC236}">
                    <a16:creationId xmlns:a16="http://schemas.microsoft.com/office/drawing/2014/main" id="{A5C33B52-1BEC-486A-AF4F-61FFF2B8B18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10048459" y="1417181"/>
                <a:ext cx="261856" cy="186263"/>
              </a:xfrm>
              <a:custGeom>
                <a:avLst/>
                <a:gdLst>
                  <a:gd name="T0" fmla="*/ 0 w 1871"/>
                  <a:gd name="T1" fmla="*/ 1139 h 1330"/>
                  <a:gd name="T2" fmla="*/ 1871 w 1871"/>
                  <a:gd name="T3" fmla="*/ 1139 h 1330"/>
                  <a:gd name="T4" fmla="*/ 1871 w 1871"/>
                  <a:gd name="T5" fmla="*/ 1330 h 1330"/>
                  <a:gd name="T6" fmla="*/ 0 w 1871"/>
                  <a:gd name="T7" fmla="*/ 1330 h 1330"/>
                  <a:gd name="T8" fmla="*/ 0 w 1871"/>
                  <a:gd name="T9" fmla="*/ 1139 h 1330"/>
                  <a:gd name="T10" fmla="*/ 1870 w 1871"/>
                  <a:gd name="T11" fmla="*/ 0 h 1330"/>
                  <a:gd name="T12" fmla="*/ 1829 w 1871"/>
                  <a:gd name="T13" fmla="*/ 312 h 1330"/>
                  <a:gd name="T14" fmla="*/ 1766 w 1871"/>
                  <a:gd name="T15" fmla="*/ 249 h 1330"/>
                  <a:gd name="T16" fmla="*/ 1118 w 1871"/>
                  <a:gd name="T17" fmla="*/ 897 h 1330"/>
                  <a:gd name="T18" fmla="*/ 1115 w 1871"/>
                  <a:gd name="T19" fmla="*/ 894 h 1330"/>
                  <a:gd name="T20" fmla="*/ 1112 w 1871"/>
                  <a:gd name="T21" fmla="*/ 897 h 1330"/>
                  <a:gd name="T22" fmla="*/ 951 w 1871"/>
                  <a:gd name="T23" fmla="*/ 736 h 1330"/>
                  <a:gd name="T24" fmla="*/ 951 w 1871"/>
                  <a:gd name="T25" fmla="*/ 737 h 1330"/>
                  <a:gd name="T26" fmla="*/ 710 w 1871"/>
                  <a:gd name="T27" fmla="*/ 496 h 1330"/>
                  <a:gd name="T28" fmla="*/ 175 w 1871"/>
                  <a:gd name="T29" fmla="*/ 1032 h 1330"/>
                  <a:gd name="T30" fmla="*/ 171 w 1871"/>
                  <a:gd name="T31" fmla="*/ 1037 h 1330"/>
                  <a:gd name="T32" fmla="*/ 166 w 1871"/>
                  <a:gd name="T33" fmla="*/ 1041 h 1330"/>
                  <a:gd name="T34" fmla="*/ 161 w 1871"/>
                  <a:gd name="T35" fmla="*/ 1046 h 1330"/>
                  <a:gd name="T36" fmla="*/ 160 w 1871"/>
                  <a:gd name="T37" fmla="*/ 1045 h 1330"/>
                  <a:gd name="T38" fmla="*/ 140 w 1871"/>
                  <a:gd name="T39" fmla="*/ 1059 h 1330"/>
                  <a:gd name="T40" fmla="*/ 101 w 1871"/>
                  <a:gd name="T41" fmla="*/ 1066 h 1330"/>
                  <a:gd name="T42" fmla="*/ 1 w 1871"/>
                  <a:gd name="T43" fmla="*/ 967 h 1330"/>
                  <a:gd name="T44" fmla="*/ 9 w 1871"/>
                  <a:gd name="T45" fmla="*/ 928 h 1330"/>
                  <a:gd name="T46" fmla="*/ 23 w 1871"/>
                  <a:gd name="T47" fmla="*/ 908 h 1330"/>
                  <a:gd name="T48" fmla="*/ 19 w 1871"/>
                  <a:gd name="T49" fmla="*/ 905 h 1330"/>
                  <a:gd name="T50" fmla="*/ 707 w 1871"/>
                  <a:gd name="T51" fmla="*/ 217 h 1330"/>
                  <a:gd name="T52" fmla="*/ 710 w 1871"/>
                  <a:gd name="T53" fmla="*/ 220 h 1330"/>
                  <a:gd name="T54" fmla="*/ 713 w 1871"/>
                  <a:gd name="T55" fmla="*/ 217 h 1330"/>
                  <a:gd name="T56" fmla="*/ 874 w 1871"/>
                  <a:gd name="T57" fmla="*/ 378 h 1330"/>
                  <a:gd name="T58" fmla="*/ 874 w 1871"/>
                  <a:gd name="T59" fmla="*/ 377 h 1330"/>
                  <a:gd name="T60" fmla="*/ 1115 w 1871"/>
                  <a:gd name="T61" fmla="*/ 618 h 1330"/>
                  <a:gd name="T62" fmla="*/ 1625 w 1871"/>
                  <a:gd name="T63" fmla="*/ 108 h 1330"/>
                  <a:gd name="T64" fmla="*/ 1558 w 1871"/>
                  <a:gd name="T65" fmla="*/ 41 h 1330"/>
                  <a:gd name="T66" fmla="*/ 1870 w 1871"/>
                  <a:gd name="T67" fmla="*/ 0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1" h="1330">
                    <a:moveTo>
                      <a:pt x="0" y="1139"/>
                    </a:moveTo>
                    <a:cubicBezTo>
                      <a:pt x="1871" y="1139"/>
                      <a:pt x="1871" y="1139"/>
                      <a:pt x="1871" y="1139"/>
                    </a:cubicBezTo>
                    <a:cubicBezTo>
                      <a:pt x="1871" y="1330"/>
                      <a:pt x="1871" y="1330"/>
                      <a:pt x="1871" y="1330"/>
                    </a:cubicBezTo>
                    <a:cubicBezTo>
                      <a:pt x="0" y="1330"/>
                      <a:pt x="0" y="1330"/>
                      <a:pt x="0" y="1330"/>
                    </a:cubicBezTo>
                    <a:cubicBezTo>
                      <a:pt x="0" y="1139"/>
                      <a:pt x="0" y="1139"/>
                      <a:pt x="0" y="1139"/>
                    </a:cubicBezTo>
                    <a:close/>
                    <a:moveTo>
                      <a:pt x="1870" y="0"/>
                    </a:moveTo>
                    <a:cubicBezTo>
                      <a:pt x="1829" y="312"/>
                      <a:pt x="1829" y="312"/>
                      <a:pt x="1829" y="312"/>
                    </a:cubicBezTo>
                    <a:cubicBezTo>
                      <a:pt x="1766" y="249"/>
                      <a:pt x="1766" y="249"/>
                      <a:pt x="1766" y="249"/>
                    </a:cubicBezTo>
                    <a:cubicBezTo>
                      <a:pt x="1118" y="897"/>
                      <a:pt x="1118" y="897"/>
                      <a:pt x="1118" y="897"/>
                    </a:cubicBezTo>
                    <a:cubicBezTo>
                      <a:pt x="1115" y="894"/>
                      <a:pt x="1115" y="894"/>
                      <a:pt x="1115" y="894"/>
                    </a:cubicBezTo>
                    <a:cubicBezTo>
                      <a:pt x="1112" y="897"/>
                      <a:pt x="1112" y="897"/>
                      <a:pt x="1112" y="897"/>
                    </a:cubicBezTo>
                    <a:cubicBezTo>
                      <a:pt x="951" y="736"/>
                      <a:pt x="951" y="736"/>
                      <a:pt x="951" y="736"/>
                    </a:cubicBezTo>
                    <a:cubicBezTo>
                      <a:pt x="951" y="737"/>
                      <a:pt x="951" y="737"/>
                      <a:pt x="951" y="737"/>
                    </a:cubicBezTo>
                    <a:cubicBezTo>
                      <a:pt x="710" y="496"/>
                      <a:pt x="710" y="496"/>
                      <a:pt x="710" y="496"/>
                    </a:cubicBezTo>
                    <a:cubicBezTo>
                      <a:pt x="175" y="1032"/>
                      <a:pt x="175" y="1032"/>
                      <a:pt x="175" y="1032"/>
                    </a:cubicBezTo>
                    <a:cubicBezTo>
                      <a:pt x="171" y="1037"/>
                      <a:pt x="171" y="1037"/>
                      <a:pt x="171" y="1037"/>
                    </a:cubicBezTo>
                    <a:cubicBezTo>
                      <a:pt x="166" y="1041"/>
                      <a:pt x="166" y="1041"/>
                      <a:pt x="166" y="1041"/>
                    </a:cubicBezTo>
                    <a:cubicBezTo>
                      <a:pt x="161" y="1046"/>
                      <a:pt x="161" y="1046"/>
                      <a:pt x="161" y="1046"/>
                    </a:cubicBezTo>
                    <a:cubicBezTo>
                      <a:pt x="160" y="1045"/>
                      <a:pt x="160" y="1045"/>
                      <a:pt x="160" y="1045"/>
                    </a:cubicBezTo>
                    <a:cubicBezTo>
                      <a:pt x="140" y="1059"/>
                      <a:pt x="140" y="1059"/>
                      <a:pt x="140" y="1059"/>
                    </a:cubicBezTo>
                    <a:cubicBezTo>
                      <a:pt x="128" y="1064"/>
                      <a:pt x="115" y="1066"/>
                      <a:pt x="101" y="1066"/>
                    </a:cubicBezTo>
                    <a:cubicBezTo>
                      <a:pt x="46" y="1066"/>
                      <a:pt x="1" y="1022"/>
                      <a:pt x="1" y="967"/>
                    </a:cubicBezTo>
                    <a:cubicBezTo>
                      <a:pt x="1" y="953"/>
                      <a:pt x="4" y="940"/>
                      <a:pt x="9" y="928"/>
                    </a:cubicBezTo>
                    <a:cubicBezTo>
                      <a:pt x="23" y="908"/>
                      <a:pt x="23" y="908"/>
                      <a:pt x="23" y="908"/>
                    </a:cubicBezTo>
                    <a:cubicBezTo>
                      <a:pt x="19" y="905"/>
                      <a:pt x="19" y="905"/>
                      <a:pt x="19" y="905"/>
                    </a:cubicBezTo>
                    <a:cubicBezTo>
                      <a:pt x="707" y="217"/>
                      <a:pt x="707" y="217"/>
                      <a:pt x="707" y="217"/>
                    </a:cubicBezTo>
                    <a:cubicBezTo>
                      <a:pt x="710" y="220"/>
                      <a:pt x="710" y="220"/>
                      <a:pt x="710" y="220"/>
                    </a:cubicBezTo>
                    <a:cubicBezTo>
                      <a:pt x="713" y="217"/>
                      <a:pt x="713" y="217"/>
                      <a:pt x="713" y="217"/>
                    </a:cubicBezTo>
                    <a:cubicBezTo>
                      <a:pt x="874" y="378"/>
                      <a:pt x="874" y="378"/>
                      <a:pt x="874" y="378"/>
                    </a:cubicBezTo>
                    <a:cubicBezTo>
                      <a:pt x="874" y="377"/>
                      <a:pt x="874" y="377"/>
                      <a:pt x="874" y="377"/>
                    </a:cubicBezTo>
                    <a:cubicBezTo>
                      <a:pt x="1115" y="618"/>
                      <a:pt x="1115" y="618"/>
                      <a:pt x="1115" y="618"/>
                    </a:cubicBezTo>
                    <a:cubicBezTo>
                      <a:pt x="1625" y="108"/>
                      <a:pt x="1625" y="108"/>
                      <a:pt x="1625" y="108"/>
                    </a:cubicBezTo>
                    <a:cubicBezTo>
                      <a:pt x="1558" y="41"/>
                      <a:pt x="1558" y="41"/>
                      <a:pt x="1558" y="41"/>
                    </a:cubicBezTo>
                    <a:cubicBezTo>
                      <a:pt x="1870" y="0"/>
                      <a:pt x="1870" y="0"/>
                      <a:pt x="18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BAFDFF6-1E73-438B-B8F4-EB7D96C06B49}"/>
                </a:ext>
              </a:extLst>
            </p:cNvPr>
            <p:cNvGrpSpPr/>
            <p:nvPr/>
          </p:nvGrpSpPr>
          <p:grpSpPr>
            <a:xfrm>
              <a:off x="1376244" y="5205321"/>
              <a:ext cx="616898" cy="616898"/>
              <a:chOff x="955412" y="5324057"/>
              <a:chExt cx="731877" cy="731877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E5789D72-C0CF-4AC4-BA38-81825BB599C8}"/>
                  </a:ext>
                </a:extLst>
              </p:cNvPr>
              <p:cNvSpPr/>
              <p:nvPr/>
            </p:nvSpPr>
            <p:spPr>
              <a:xfrm rot="5400000">
                <a:off x="955412" y="5324057"/>
                <a:ext cx="731877" cy="731877"/>
              </a:xfrm>
              <a:prstGeom prst="ellipse">
                <a:avLst/>
              </a:prstGeom>
              <a:solidFill>
                <a:srgbClr val="FF8C00">
                  <a:lumMod val="75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297" name="Graphic 296" descr="Envelope">
                <a:extLst>
                  <a:ext uri="{FF2B5EF4-FFF2-40B4-BE49-F238E27FC236}">
                    <a16:creationId xmlns:a16="http://schemas.microsoft.com/office/drawing/2014/main" id="{1610ABE6-6290-4562-ABB4-19393C477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</p:spPr>
          </p:pic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7ACA04AD-757F-4570-8886-6E3D2FE682B5}"/>
                </a:ext>
              </a:extLst>
            </p:cNvPr>
            <p:cNvGrpSpPr/>
            <p:nvPr/>
          </p:nvGrpSpPr>
          <p:grpSpPr>
            <a:xfrm>
              <a:off x="10673159" y="5355389"/>
              <a:ext cx="616898" cy="616898"/>
              <a:chOff x="8923902" y="5451921"/>
              <a:chExt cx="731877" cy="73187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521E350C-7AAA-4F8E-9087-159F8FA5FFA1}"/>
                  </a:ext>
                </a:extLst>
              </p:cNvPr>
              <p:cNvSpPr/>
              <p:nvPr/>
            </p:nvSpPr>
            <p:spPr>
              <a:xfrm>
                <a:off x="8923902" y="5451921"/>
                <a:ext cx="731877" cy="731877"/>
              </a:xfrm>
              <a:prstGeom prst="ellipse">
                <a:avLst/>
              </a:prstGeom>
              <a:solidFill>
                <a:schemeClr val="bg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295" name="Graphic 294" descr="List">
                <a:extLst>
                  <a:ext uri="{FF2B5EF4-FFF2-40B4-BE49-F238E27FC236}">
                    <a16:creationId xmlns:a16="http://schemas.microsoft.com/office/drawing/2014/main" id="{113F75DF-DC02-4CAD-8265-3BA92EA6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26225" y="5644620"/>
                <a:ext cx="339173" cy="339173"/>
              </a:xfrm>
              <a:prstGeom prst="rect">
                <a:avLst/>
              </a:prstGeom>
            </p:spPr>
          </p:pic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5D7E2B4D-B26C-494C-8C2E-9C3354CD92C5}"/>
                </a:ext>
              </a:extLst>
            </p:cNvPr>
            <p:cNvGrpSpPr/>
            <p:nvPr/>
          </p:nvGrpSpPr>
          <p:grpSpPr>
            <a:xfrm>
              <a:off x="8587623" y="3474246"/>
              <a:ext cx="616898" cy="616898"/>
              <a:chOff x="2724689" y="2608002"/>
              <a:chExt cx="604857" cy="604857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A69B3311-78C3-42F7-9DAD-4999337DC58E}"/>
                  </a:ext>
                </a:extLst>
              </p:cNvPr>
              <p:cNvSpPr/>
              <p:nvPr/>
            </p:nvSpPr>
            <p:spPr>
              <a:xfrm rot="5400000">
                <a:off x="2724689" y="2608002"/>
                <a:ext cx="604857" cy="604857"/>
              </a:xfrm>
              <a:prstGeom prst="ellipse">
                <a:avLst/>
              </a:prstGeom>
              <a:solidFill>
                <a:schemeClr val="bg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293" name="Graphic 292" descr="Flip Calendar">
                <a:extLst>
                  <a:ext uri="{FF2B5EF4-FFF2-40B4-BE49-F238E27FC236}">
                    <a16:creationId xmlns:a16="http://schemas.microsoft.com/office/drawing/2014/main" id="{E6439462-A821-4C12-8E1E-401FE3C6F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</p:spPr>
          </p:pic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B6519409-5D8A-4860-99E3-22E0A62D21AD}"/>
                </a:ext>
              </a:extLst>
            </p:cNvPr>
            <p:cNvGrpSpPr/>
            <p:nvPr/>
          </p:nvGrpSpPr>
          <p:grpSpPr>
            <a:xfrm>
              <a:off x="5878451" y="1622888"/>
              <a:ext cx="639901" cy="639898"/>
              <a:chOff x="5762846" y="1591212"/>
              <a:chExt cx="627411" cy="627408"/>
            </a:xfrm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78ADCDD2-EB40-404D-BB94-F36FE7BAF82A}"/>
                  </a:ext>
                </a:extLst>
              </p:cNvPr>
              <p:cNvSpPr/>
              <p:nvPr/>
            </p:nvSpPr>
            <p:spPr bwMode="auto">
              <a:xfrm>
                <a:off x="5762846" y="1591212"/>
                <a:ext cx="627411" cy="627408"/>
              </a:xfrm>
              <a:prstGeom prst="ellipse">
                <a:avLst/>
              </a:prstGeom>
              <a:solidFill>
                <a:srgbClr val="D83B01">
                  <a:lumMod val="75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pic>
            <p:nvPicPr>
              <p:cNvPr id="291" name="Graphic 290" descr="Chat">
                <a:extLst>
                  <a:ext uri="{FF2B5EF4-FFF2-40B4-BE49-F238E27FC236}">
                    <a16:creationId xmlns:a16="http://schemas.microsoft.com/office/drawing/2014/main" id="{06712978-E6E5-4B60-B279-EE1C370AF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51780" y="1716195"/>
                <a:ext cx="448343" cy="448343"/>
              </a:xfrm>
              <a:prstGeom prst="rect">
                <a:avLst/>
              </a:prstGeom>
            </p:spPr>
          </p:pic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BB1A60D-F77C-4B89-8B10-F75B97496CD6}"/>
                </a:ext>
              </a:extLst>
            </p:cNvPr>
            <p:cNvGrpSpPr/>
            <p:nvPr/>
          </p:nvGrpSpPr>
          <p:grpSpPr>
            <a:xfrm>
              <a:off x="9451036" y="2902194"/>
              <a:ext cx="616898" cy="616898"/>
              <a:chOff x="955412" y="5324057"/>
              <a:chExt cx="731877" cy="731877"/>
            </a:xfrm>
          </p:grpSpPr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C69B24B8-50C8-43F7-98C9-222819469CE8}"/>
                  </a:ext>
                </a:extLst>
              </p:cNvPr>
              <p:cNvSpPr/>
              <p:nvPr/>
            </p:nvSpPr>
            <p:spPr>
              <a:xfrm rot="5400000">
                <a:off x="955412" y="5324057"/>
                <a:ext cx="731877" cy="731877"/>
              </a:xfrm>
              <a:prstGeom prst="ellipse">
                <a:avLst/>
              </a:prstGeom>
              <a:solidFill>
                <a:srgbClr val="FF8C00">
                  <a:lumMod val="75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289" name="Graphic 288" descr="Envelope">
                <a:extLst>
                  <a:ext uri="{FF2B5EF4-FFF2-40B4-BE49-F238E27FC236}">
                    <a16:creationId xmlns:a16="http://schemas.microsoft.com/office/drawing/2014/main" id="{B7F3BCC1-8D11-4240-A467-13EBA5865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</p:spPr>
          </p:pic>
        </p:grp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5EBBFF7-8EC9-42CB-82FC-306A27A59C49}"/>
                </a:ext>
              </a:extLst>
            </p:cNvPr>
            <p:cNvCxnSpPr>
              <a:cxnSpLocks/>
              <a:stCxn id="269" idx="2"/>
            </p:cNvCxnSpPr>
            <p:nvPr/>
          </p:nvCxnSpPr>
          <p:spPr>
            <a:xfrm flipV="1">
              <a:off x="7570175" y="1802821"/>
              <a:ext cx="1013555" cy="542199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D738E1E-DCC8-40B4-9D5A-A98EBB4CD78E}"/>
                </a:ext>
              </a:extLst>
            </p:cNvPr>
            <p:cNvGrpSpPr/>
            <p:nvPr/>
          </p:nvGrpSpPr>
          <p:grpSpPr>
            <a:xfrm>
              <a:off x="11188986" y="1802820"/>
              <a:ext cx="483510" cy="483508"/>
              <a:chOff x="5421202" y="3968488"/>
              <a:chExt cx="630990" cy="630988"/>
            </a:xfrm>
          </p:grpSpPr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67E544E3-6B87-48F6-859E-5A1C17F6D181}"/>
                  </a:ext>
                </a:extLst>
              </p:cNvPr>
              <p:cNvSpPr/>
              <p:nvPr/>
            </p:nvSpPr>
            <p:spPr bwMode="auto">
              <a:xfrm>
                <a:off x="5421202" y="3968488"/>
                <a:ext cx="630990" cy="630988"/>
              </a:xfrm>
              <a:prstGeom prst="ellipse">
                <a:avLst/>
              </a:prstGeom>
              <a:solidFill>
                <a:srgbClr val="D83B01">
                  <a:lumMod val="75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pic>
            <p:nvPicPr>
              <p:cNvPr id="287" name="Graphic 286" descr="Chat">
                <a:extLst>
                  <a:ext uri="{FF2B5EF4-FFF2-40B4-BE49-F238E27FC236}">
                    <a16:creationId xmlns:a16="http://schemas.microsoft.com/office/drawing/2014/main" id="{BA7ED0E8-F420-41D8-945E-AB1C7C8F8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11898" y="4091647"/>
                <a:ext cx="448343" cy="448343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A770A19-A1F5-4E67-8F5A-15DDE53C59C3}"/>
                </a:ext>
              </a:extLst>
            </p:cNvPr>
            <p:cNvCxnSpPr>
              <a:cxnSpLocks/>
              <a:endCxn id="262" idx="6"/>
            </p:cNvCxnSpPr>
            <p:nvPr/>
          </p:nvCxnSpPr>
          <p:spPr>
            <a:xfrm flipV="1">
              <a:off x="5755533" y="3499623"/>
              <a:ext cx="1797337" cy="608071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7B19297-BB10-41B6-9EED-33E6540099DB}"/>
                </a:ext>
              </a:extLst>
            </p:cNvPr>
            <p:cNvGrpSpPr/>
            <p:nvPr/>
          </p:nvGrpSpPr>
          <p:grpSpPr>
            <a:xfrm>
              <a:off x="5396374" y="3759338"/>
              <a:ext cx="643551" cy="643549"/>
              <a:chOff x="5268802" y="3816088"/>
              <a:chExt cx="630990" cy="630988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B4A414A5-829D-4453-B184-72AE77ABC49A}"/>
                  </a:ext>
                </a:extLst>
              </p:cNvPr>
              <p:cNvSpPr/>
              <p:nvPr/>
            </p:nvSpPr>
            <p:spPr bwMode="auto">
              <a:xfrm>
                <a:off x="5268802" y="3816088"/>
                <a:ext cx="630990" cy="630988"/>
              </a:xfrm>
              <a:prstGeom prst="ellipse">
                <a:avLst/>
              </a:prstGeom>
              <a:solidFill>
                <a:srgbClr val="D83B01">
                  <a:lumMod val="75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pic>
            <p:nvPicPr>
              <p:cNvPr id="285" name="Graphic 284" descr="Chat">
                <a:extLst>
                  <a:ext uri="{FF2B5EF4-FFF2-40B4-BE49-F238E27FC236}">
                    <a16:creationId xmlns:a16="http://schemas.microsoft.com/office/drawing/2014/main" id="{6FB7AB55-E5DD-4006-89B1-1C47AE7F5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9498" y="3939247"/>
                <a:ext cx="448343" cy="448343"/>
              </a:xfrm>
              <a:prstGeom prst="rect">
                <a:avLst/>
              </a:prstGeom>
            </p:spPr>
          </p:pic>
        </p:grp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E8651C34-1039-497C-AD5F-BB31E320A607}"/>
                </a:ext>
              </a:extLst>
            </p:cNvPr>
            <p:cNvCxnSpPr>
              <a:cxnSpLocks/>
            </p:cNvCxnSpPr>
            <p:nvPr/>
          </p:nvCxnSpPr>
          <p:spPr>
            <a:xfrm>
              <a:off x="8649478" y="1886900"/>
              <a:ext cx="1348583" cy="59964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A7DC270A-0CB6-44CA-B750-AB86E0AA976F}"/>
                </a:ext>
              </a:extLst>
            </p:cNvPr>
            <p:cNvGrpSpPr/>
            <p:nvPr/>
          </p:nvGrpSpPr>
          <p:grpSpPr>
            <a:xfrm>
              <a:off x="8682365" y="5294270"/>
              <a:ext cx="616898" cy="616898"/>
              <a:chOff x="8742516" y="1194042"/>
              <a:chExt cx="731877" cy="731877"/>
            </a:xfrm>
          </p:grpSpPr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B8FBFED-BDC7-4A82-ACF8-11616A09D43C}"/>
                  </a:ext>
                </a:extLst>
              </p:cNvPr>
              <p:cNvSpPr/>
              <p:nvPr/>
            </p:nvSpPr>
            <p:spPr>
              <a:xfrm>
                <a:off x="8742516" y="1194042"/>
                <a:ext cx="731877" cy="7318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283" name="Graphic 282" descr="Projector screen">
                <a:extLst>
                  <a:ext uri="{FF2B5EF4-FFF2-40B4-BE49-F238E27FC236}">
                    <a16:creationId xmlns:a16="http://schemas.microsoft.com/office/drawing/2014/main" id="{8CD207E8-4D25-405A-8B43-A96974875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01630" y="1372611"/>
                <a:ext cx="438730" cy="438730"/>
              </a:xfrm>
              <a:prstGeom prst="rect">
                <a:avLst/>
              </a:prstGeom>
            </p:spPr>
          </p:pic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92AC3E4-BCC5-4793-8EA6-8A9B2ECDA4A4}"/>
                </a:ext>
              </a:extLst>
            </p:cNvPr>
            <p:cNvGrpSpPr/>
            <p:nvPr/>
          </p:nvGrpSpPr>
          <p:grpSpPr>
            <a:xfrm>
              <a:off x="8298518" y="1556378"/>
              <a:ext cx="616897" cy="616897"/>
              <a:chOff x="8135676" y="1526000"/>
              <a:chExt cx="604856" cy="604856"/>
            </a:xfrm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6E496FB0-5D80-4965-927B-9E9A1E6F2347}"/>
                  </a:ext>
                </a:extLst>
              </p:cNvPr>
              <p:cNvSpPr/>
              <p:nvPr/>
            </p:nvSpPr>
            <p:spPr>
              <a:xfrm rot="5400000">
                <a:off x="8135676" y="1526000"/>
                <a:ext cx="604856" cy="604856"/>
              </a:xfrm>
              <a:prstGeom prst="ellipse">
                <a:avLst/>
              </a:prstGeom>
              <a:solidFill>
                <a:schemeClr val="bg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281" name="Graphic 280" descr="Gauge">
                <a:extLst>
                  <a:ext uri="{FF2B5EF4-FFF2-40B4-BE49-F238E27FC236}">
                    <a16:creationId xmlns:a16="http://schemas.microsoft.com/office/drawing/2014/main" id="{73743133-049C-461F-A426-31FC4C8F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289101" y="1616171"/>
                <a:ext cx="314190" cy="314190"/>
              </a:xfrm>
              <a:prstGeom prst="rect">
                <a:avLst/>
              </a:prstGeom>
            </p:spPr>
          </p:pic>
        </p:grp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B75040FD-40E4-4750-8D33-7DD8AD79CCEC}"/>
                </a:ext>
              </a:extLst>
            </p:cNvPr>
            <p:cNvCxnSpPr>
              <a:cxnSpLocks/>
              <a:endCxn id="279" idx="0"/>
            </p:cNvCxnSpPr>
            <p:nvPr/>
          </p:nvCxnSpPr>
          <p:spPr>
            <a:xfrm flipV="1">
              <a:off x="2433792" y="2549411"/>
              <a:ext cx="1525277" cy="90481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7D7290A-A74A-46A1-946C-415AC5B1DF9B}"/>
                </a:ext>
              </a:extLst>
            </p:cNvPr>
            <p:cNvCxnSpPr>
              <a:cxnSpLocks/>
              <a:endCxn id="267" idx="2"/>
            </p:cNvCxnSpPr>
            <p:nvPr/>
          </p:nvCxnSpPr>
          <p:spPr>
            <a:xfrm flipV="1">
              <a:off x="3256043" y="5654220"/>
              <a:ext cx="3578651" cy="180022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39C108C3-2029-42AC-B0FF-D08E22213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1156" y="2553117"/>
              <a:ext cx="10732" cy="872163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160460E-8BDA-4D1E-94DD-49F015836A32}"/>
                </a:ext>
              </a:extLst>
            </p:cNvPr>
            <p:cNvCxnSpPr>
              <a:cxnSpLocks/>
              <a:endCxn id="273" idx="0"/>
            </p:cNvCxnSpPr>
            <p:nvPr/>
          </p:nvCxnSpPr>
          <p:spPr>
            <a:xfrm flipV="1">
              <a:off x="6913168" y="4789900"/>
              <a:ext cx="2848178" cy="85045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DB9FB39-705C-4B12-9C59-63F06813055B}"/>
                </a:ext>
              </a:extLst>
            </p:cNvPr>
            <p:cNvCxnSpPr>
              <a:cxnSpLocks/>
              <a:endCxn id="273" idx="15"/>
            </p:cNvCxnSpPr>
            <p:nvPr/>
          </p:nvCxnSpPr>
          <p:spPr>
            <a:xfrm>
              <a:off x="7490600" y="3468421"/>
              <a:ext cx="2363926" cy="1324793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5D698D0-F53B-41D8-94AC-CC6CCDB50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644" y="2450200"/>
              <a:ext cx="3575780" cy="66119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3AD7EFCA-4097-4BFF-AA9A-8A497D7A04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7500" y="2198402"/>
              <a:ext cx="643551" cy="643549"/>
              <a:chOff x="892442" y="2278062"/>
              <a:chExt cx="643734" cy="64373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52CFAE18-C0FD-4ECC-AB7C-519D100FAF15}"/>
                  </a:ext>
                </a:extLst>
              </p:cNvPr>
              <p:cNvSpPr/>
              <p:nvPr/>
            </p:nvSpPr>
            <p:spPr bwMode="auto">
              <a:xfrm>
                <a:off x="892442" y="2278062"/>
                <a:ext cx="643734" cy="643732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75" name="Group 8">
                <a:extLst>
                  <a:ext uri="{FF2B5EF4-FFF2-40B4-BE49-F238E27FC236}">
                    <a16:creationId xmlns:a16="http://schemas.microsoft.com/office/drawing/2014/main" id="{7615B789-BF39-46A3-A7D9-ACB3A5D3973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86908" y="2463988"/>
                <a:ext cx="255588" cy="279026"/>
                <a:chOff x="1536" y="1515"/>
                <a:chExt cx="229" cy="250"/>
              </a:xfrm>
            </p:grpSpPr>
            <p:sp>
              <p:nvSpPr>
                <p:cNvPr id="276" name="Oval 9">
                  <a:extLst>
                    <a:ext uri="{FF2B5EF4-FFF2-40B4-BE49-F238E27FC236}">
                      <a16:creationId xmlns:a16="http://schemas.microsoft.com/office/drawing/2014/main" id="{03F65406-85D3-4503-A025-99B28A9E89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1617"/>
                  <a:ext cx="86" cy="86"/>
                </a:xfrm>
                <a:prstGeom prst="ellips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8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77" name="Freeform 10">
                  <a:extLst>
                    <a:ext uri="{FF2B5EF4-FFF2-40B4-BE49-F238E27FC236}">
                      <a16:creationId xmlns:a16="http://schemas.microsoft.com/office/drawing/2014/main" id="{5A410936-6BC8-4BFF-9A6E-AF05C8EBF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6" y="1703"/>
                  <a:ext cx="125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8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78" name="Oval 11">
                  <a:extLst>
                    <a:ext uri="{FF2B5EF4-FFF2-40B4-BE49-F238E27FC236}">
                      <a16:creationId xmlns:a16="http://schemas.microsoft.com/office/drawing/2014/main" id="{81555541-C844-4FB0-9EBD-A59DB1258C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0" y="1515"/>
                  <a:ext cx="85" cy="86"/>
                </a:xfrm>
                <a:prstGeom prst="ellips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8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79" name="Freeform 12">
                  <a:extLst>
                    <a:ext uri="{FF2B5EF4-FFF2-40B4-BE49-F238E27FC236}">
                      <a16:creationId xmlns:a16="http://schemas.microsoft.com/office/drawing/2014/main" id="{E6FCD32E-3C74-4564-A745-389A5B879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1" y="1601"/>
                  <a:ext cx="124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8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C494D543-1D45-43F3-82E2-0E6A7DDD80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65612" y="4447007"/>
              <a:ext cx="643551" cy="643549"/>
              <a:chOff x="4149299" y="2921794"/>
              <a:chExt cx="643734" cy="643732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002D3947-68C0-4609-B2DC-284F9E729D0C}"/>
                  </a:ext>
                </a:extLst>
              </p:cNvPr>
              <p:cNvSpPr/>
              <p:nvPr/>
            </p:nvSpPr>
            <p:spPr bwMode="auto">
              <a:xfrm>
                <a:off x="4149299" y="2921794"/>
                <a:ext cx="643734" cy="643732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73" name="Freeform 20">
                <a:extLst>
                  <a:ext uri="{FF2B5EF4-FFF2-40B4-BE49-F238E27FC236}">
                    <a16:creationId xmlns:a16="http://schemas.microsoft.com/office/drawing/2014/main" id="{8352191A-2309-4846-AC10-041F05605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5116" y="3107385"/>
                <a:ext cx="292100" cy="272550"/>
              </a:xfrm>
              <a:custGeom>
                <a:avLst/>
                <a:gdLst>
                  <a:gd name="T0" fmla="*/ 24 w 351"/>
                  <a:gd name="T1" fmla="*/ 190 h 329"/>
                  <a:gd name="T2" fmla="*/ 80 w 351"/>
                  <a:gd name="T3" fmla="*/ 134 h 329"/>
                  <a:gd name="T4" fmla="*/ 136 w 351"/>
                  <a:gd name="T5" fmla="*/ 190 h 329"/>
                  <a:gd name="T6" fmla="*/ 80 w 351"/>
                  <a:gd name="T7" fmla="*/ 246 h 329"/>
                  <a:gd name="T8" fmla="*/ 24 w 351"/>
                  <a:gd name="T9" fmla="*/ 190 h 329"/>
                  <a:gd name="T10" fmla="*/ 163 w 351"/>
                  <a:gd name="T11" fmla="*/ 328 h 329"/>
                  <a:gd name="T12" fmla="*/ 81 w 351"/>
                  <a:gd name="T13" fmla="*/ 246 h 329"/>
                  <a:gd name="T14" fmla="*/ 0 w 351"/>
                  <a:gd name="T15" fmla="*/ 328 h 329"/>
                  <a:gd name="T16" fmla="*/ 217 w 351"/>
                  <a:gd name="T17" fmla="*/ 112 h 329"/>
                  <a:gd name="T18" fmla="*/ 273 w 351"/>
                  <a:gd name="T19" fmla="*/ 56 h 329"/>
                  <a:gd name="T20" fmla="*/ 217 w 351"/>
                  <a:gd name="T21" fmla="*/ 0 h 329"/>
                  <a:gd name="T22" fmla="*/ 161 w 351"/>
                  <a:gd name="T23" fmla="*/ 56 h 329"/>
                  <a:gd name="T24" fmla="*/ 217 w 351"/>
                  <a:gd name="T25" fmla="*/ 112 h 329"/>
                  <a:gd name="T26" fmla="*/ 300 w 351"/>
                  <a:gd name="T27" fmla="*/ 194 h 329"/>
                  <a:gd name="T28" fmla="*/ 218 w 351"/>
                  <a:gd name="T29" fmla="*/ 112 h 329"/>
                  <a:gd name="T30" fmla="*/ 136 w 351"/>
                  <a:gd name="T31" fmla="*/ 194 h 329"/>
                  <a:gd name="T32" fmla="*/ 296 w 351"/>
                  <a:gd name="T33" fmla="*/ 329 h 329"/>
                  <a:gd name="T34" fmla="*/ 351 w 351"/>
                  <a:gd name="T35" fmla="*/ 273 h 329"/>
                  <a:gd name="T36" fmla="*/ 296 w 351"/>
                  <a:gd name="T37" fmla="*/ 218 h 329"/>
                  <a:gd name="T38" fmla="*/ 351 w 351"/>
                  <a:gd name="T39" fmla="*/ 273 h 329"/>
                  <a:gd name="T40" fmla="*/ 249 w 351"/>
                  <a:gd name="T41" fmla="*/ 273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1" h="329">
                    <a:moveTo>
                      <a:pt x="24" y="190"/>
                    </a:moveTo>
                    <a:cubicBezTo>
                      <a:pt x="24" y="159"/>
                      <a:pt x="49" y="134"/>
                      <a:pt x="80" y="134"/>
                    </a:cubicBezTo>
                    <a:cubicBezTo>
                      <a:pt x="111" y="134"/>
                      <a:pt x="136" y="159"/>
                      <a:pt x="136" y="190"/>
                    </a:cubicBezTo>
                    <a:cubicBezTo>
                      <a:pt x="136" y="221"/>
                      <a:pt x="111" y="246"/>
                      <a:pt x="80" y="246"/>
                    </a:cubicBezTo>
                    <a:cubicBezTo>
                      <a:pt x="49" y="246"/>
                      <a:pt x="24" y="221"/>
                      <a:pt x="24" y="190"/>
                    </a:cubicBezTo>
                    <a:close/>
                    <a:moveTo>
                      <a:pt x="163" y="328"/>
                    </a:moveTo>
                    <a:cubicBezTo>
                      <a:pt x="163" y="283"/>
                      <a:pt x="127" y="246"/>
                      <a:pt x="81" y="246"/>
                    </a:cubicBezTo>
                    <a:cubicBezTo>
                      <a:pt x="36" y="246"/>
                      <a:pt x="0" y="283"/>
                      <a:pt x="0" y="328"/>
                    </a:cubicBezTo>
                    <a:moveTo>
                      <a:pt x="217" y="112"/>
                    </a:moveTo>
                    <a:cubicBezTo>
                      <a:pt x="248" y="112"/>
                      <a:pt x="273" y="87"/>
                      <a:pt x="273" y="56"/>
                    </a:cubicBezTo>
                    <a:cubicBezTo>
                      <a:pt x="273" y="25"/>
                      <a:pt x="248" y="0"/>
                      <a:pt x="217" y="0"/>
                    </a:cubicBezTo>
                    <a:cubicBezTo>
                      <a:pt x="186" y="0"/>
                      <a:pt x="161" y="25"/>
                      <a:pt x="161" y="56"/>
                    </a:cubicBezTo>
                    <a:cubicBezTo>
                      <a:pt x="161" y="87"/>
                      <a:pt x="186" y="112"/>
                      <a:pt x="217" y="112"/>
                    </a:cubicBezTo>
                    <a:close/>
                    <a:moveTo>
                      <a:pt x="300" y="194"/>
                    </a:moveTo>
                    <a:cubicBezTo>
                      <a:pt x="300" y="149"/>
                      <a:pt x="263" y="112"/>
                      <a:pt x="218" y="112"/>
                    </a:cubicBezTo>
                    <a:cubicBezTo>
                      <a:pt x="173" y="112"/>
                      <a:pt x="136" y="149"/>
                      <a:pt x="136" y="194"/>
                    </a:cubicBezTo>
                    <a:moveTo>
                      <a:pt x="296" y="329"/>
                    </a:moveTo>
                    <a:cubicBezTo>
                      <a:pt x="351" y="273"/>
                      <a:pt x="351" y="273"/>
                      <a:pt x="351" y="273"/>
                    </a:cubicBezTo>
                    <a:cubicBezTo>
                      <a:pt x="296" y="218"/>
                      <a:pt x="296" y="218"/>
                      <a:pt x="296" y="218"/>
                    </a:cubicBezTo>
                    <a:moveTo>
                      <a:pt x="351" y="273"/>
                    </a:moveTo>
                    <a:cubicBezTo>
                      <a:pt x="249" y="273"/>
                      <a:pt x="249" y="273"/>
                      <a:pt x="249" y="27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F43BD3A9-3AD0-4EF4-A086-493182D1D7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13471" y="5540083"/>
              <a:ext cx="643551" cy="643549"/>
              <a:chOff x="3186211" y="1837795"/>
              <a:chExt cx="643734" cy="643732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2E6E58BC-E728-44A2-BF32-F4E2C34CA9A9}"/>
                  </a:ext>
                </a:extLst>
              </p:cNvPr>
              <p:cNvSpPr/>
              <p:nvPr/>
            </p:nvSpPr>
            <p:spPr bwMode="auto">
              <a:xfrm>
                <a:off x="3186211" y="1837795"/>
                <a:ext cx="643734" cy="643732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71" name="Freeform 5">
                <a:extLst>
                  <a:ext uri="{FF2B5EF4-FFF2-40B4-BE49-F238E27FC236}">
                    <a16:creationId xmlns:a16="http://schemas.microsoft.com/office/drawing/2014/main" id="{0C009CD1-2C13-4F75-B864-0FFCF6B66A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1110" y="2051317"/>
                <a:ext cx="193936" cy="21668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68923187-818E-4053-9524-E60F20BBA8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6925" y="2071691"/>
              <a:ext cx="643551" cy="643549"/>
              <a:chOff x="3245478" y="4834995"/>
              <a:chExt cx="643734" cy="643732"/>
            </a:xfrm>
          </p:grpSpPr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28C74DD-D852-4756-AEC5-8DCB99D89E7D}"/>
                  </a:ext>
                </a:extLst>
              </p:cNvPr>
              <p:cNvSpPr/>
              <p:nvPr/>
            </p:nvSpPr>
            <p:spPr bwMode="auto">
              <a:xfrm>
                <a:off x="3245478" y="4834995"/>
                <a:ext cx="643734" cy="643732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69" name="Freeform 5">
                <a:extLst>
                  <a:ext uri="{FF2B5EF4-FFF2-40B4-BE49-F238E27FC236}">
                    <a16:creationId xmlns:a16="http://schemas.microsoft.com/office/drawing/2014/main" id="{4B136715-0D10-4D5C-86CB-84DAB0DA84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0377" y="5048517"/>
                <a:ext cx="193936" cy="21668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A9A69CC-C27E-45FF-B064-1556EF97D292}"/>
                </a:ext>
              </a:extLst>
            </p:cNvPr>
            <p:cNvCxnSpPr>
              <a:cxnSpLocks/>
              <a:stCxn id="270" idx="7"/>
            </p:cNvCxnSpPr>
            <p:nvPr/>
          </p:nvCxnSpPr>
          <p:spPr>
            <a:xfrm flipV="1">
              <a:off x="3562777" y="3519091"/>
              <a:ext cx="4042865" cy="2115237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48CE6F7-B123-47C4-8462-4F48F35A4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8247" y="3487392"/>
              <a:ext cx="724803" cy="2040929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A546976-8C5E-4D75-B58E-1E893FD27D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6603" y="5334678"/>
              <a:ext cx="643551" cy="643549"/>
              <a:chOff x="2110945" y="1245128"/>
              <a:chExt cx="643734" cy="643732"/>
            </a:xfrm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2270D6A5-6462-47B4-9585-E279F0441701}"/>
                  </a:ext>
                </a:extLst>
              </p:cNvPr>
              <p:cNvSpPr/>
              <p:nvPr/>
            </p:nvSpPr>
            <p:spPr bwMode="auto">
              <a:xfrm>
                <a:off x="2110945" y="1245128"/>
                <a:ext cx="643734" cy="643732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67" name="Freeform 5">
                <a:extLst>
                  <a:ext uri="{FF2B5EF4-FFF2-40B4-BE49-F238E27FC236}">
                    <a16:creationId xmlns:a16="http://schemas.microsoft.com/office/drawing/2014/main" id="{5931C28A-361F-423D-B7E9-37B42C4BCD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121" y="1439863"/>
                <a:ext cx="307975" cy="260350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403CCF61-4C34-406A-A221-9B9325C141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1694" y="3155532"/>
              <a:ext cx="643551" cy="643549"/>
              <a:chOff x="3397878" y="3844395"/>
              <a:chExt cx="643734" cy="643732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2F6ED6C-609B-4CE4-8AB3-BB427CE20C2B}"/>
                  </a:ext>
                </a:extLst>
              </p:cNvPr>
              <p:cNvSpPr/>
              <p:nvPr/>
            </p:nvSpPr>
            <p:spPr bwMode="auto">
              <a:xfrm>
                <a:off x="3397878" y="3844395"/>
                <a:ext cx="643734" cy="643732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61" name="Group 8">
                <a:extLst>
                  <a:ext uri="{FF2B5EF4-FFF2-40B4-BE49-F238E27FC236}">
                    <a16:creationId xmlns:a16="http://schemas.microsoft.com/office/drawing/2014/main" id="{1D9C3C5E-4F10-4BBB-A2C8-C3C81FA66D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91951" y="4026748"/>
                <a:ext cx="255588" cy="279026"/>
                <a:chOff x="1536" y="1515"/>
                <a:chExt cx="229" cy="250"/>
              </a:xfrm>
            </p:grpSpPr>
            <p:sp>
              <p:nvSpPr>
                <p:cNvPr id="262" name="Oval 9">
                  <a:extLst>
                    <a:ext uri="{FF2B5EF4-FFF2-40B4-BE49-F238E27FC236}">
                      <a16:creationId xmlns:a16="http://schemas.microsoft.com/office/drawing/2014/main" id="{E39FBD43-95D1-4F9E-B7FF-97992C37E8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1617"/>
                  <a:ext cx="86" cy="86"/>
                </a:xfrm>
                <a:prstGeom prst="ellips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8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63" name="Freeform 10">
                  <a:extLst>
                    <a:ext uri="{FF2B5EF4-FFF2-40B4-BE49-F238E27FC236}">
                      <a16:creationId xmlns:a16="http://schemas.microsoft.com/office/drawing/2014/main" id="{5AC473DE-ACC9-4085-8AF6-EAD565FE2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6" y="1703"/>
                  <a:ext cx="125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8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64" name="Oval 11">
                  <a:extLst>
                    <a:ext uri="{FF2B5EF4-FFF2-40B4-BE49-F238E27FC236}">
                      <a16:creationId xmlns:a16="http://schemas.microsoft.com/office/drawing/2014/main" id="{C4B04CDB-7670-408A-B75F-5D353C5FCE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0" y="1515"/>
                  <a:ext cx="85" cy="86"/>
                </a:xfrm>
                <a:prstGeom prst="ellips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8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65" name="Freeform 12">
                  <a:extLst>
                    <a:ext uri="{FF2B5EF4-FFF2-40B4-BE49-F238E27FC236}">
                      <a16:creationId xmlns:a16="http://schemas.microsoft.com/office/drawing/2014/main" id="{1EB3FC43-FA7A-4C44-9B81-2EA1385E9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1" y="1601"/>
                  <a:ext cx="124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8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</p:grp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993AD2B-1BA9-457F-92EE-D5A8C88594E3}"/>
                </a:ext>
              </a:extLst>
            </p:cNvPr>
            <p:cNvCxnSpPr>
              <a:cxnSpLocks/>
              <a:stCxn id="259" idx="1"/>
              <a:endCxn id="212" idx="5"/>
            </p:cNvCxnSpPr>
            <p:nvPr/>
          </p:nvCxnSpPr>
          <p:spPr>
            <a:xfrm flipH="1" flipV="1">
              <a:off x="1684770" y="2768357"/>
              <a:ext cx="629707" cy="644338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198BC2D9-7F67-448F-A6E6-DE0A1012EF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3142" y="3152471"/>
              <a:ext cx="643551" cy="643549"/>
              <a:chOff x="2000878" y="4885795"/>
              <a:chExt cx="643734" cy="643732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8CFE3F0B-0CE5-452C-86DF-58176334B8A5}"/>
                  </a:ext>
                </a:extLst>
              </p:cNvPr>
              <p:cNvSpPr/>
              <p:nvPr/>
            </p:nvSpPr>
            <p:spPr bwMode="auto">
              <a:xfrm>
                <a:off x="2000878" y="4885795"/>
                <a:ext cx="643734" cy="643732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23" rIns="0" bIns="466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9" name="Freeform 5">
                <a:extLst>
                  <a:ext uri="{FF2B5EF4-FFF2-40B4-BE49-F238E27FC236}">
                    <a16:creationId xmlns:a16="http://schemas.microsoft.com/office/drawing/2014/main" id="{79677F6B-2D18-4499-B3EB-45D13AB9C5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68758" y="5077486"/>
                <a:ext cx="307975" cy="260350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8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B3EBEED3-1E7C-40F3-8336-FBF68A7ED6FA}"/>
                </a:ext>
              </a:extLst>
            </p:cNvPr>
            <p:cNvGrpSpPr/>
            <p:nvPr/>
          </p:nvGrpSpPr>
          <p:grpSpPr>
            <a:xfrm>
              <a:off x="9726252" y="1575325"/>
              <a:ext cx="616898" cy="616898"/>
              <a:chOff x="9609760" y="4061544"/>
              <a:chExt cx="731877" cy="731877"/>
            </a:xfrm>
          </p:grpSpPr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E56C8690-899A-4A12-8CE9-2A81AB216851}"/>
                  </a:ext>
                </a:extLst>
              </p:cNvPr>
              <p:cNvSpPr/>
              <p:nvPr/>
            </p:nvSpPr>
            <p:spPr>
              <a:xfrm>
                <a:off x="9609760" y="4061544"/>
                <a:ext cx="731877" cy="7318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322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257" name="Graphic 256" descr="Document">
                <a:extLst>
                  <a:ext uri="{FF2B5EF4-FFF2-40B4-BE49-F238E27FC236}">
                    <a16:creationId xmlns:a16="http://schemas.microsoft.com/office/drawing/2014/main" id="{198A50FF-6097-478A-8930-F860EC2CF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96597" y="4252688"/>
                <a:ext cx="381751" cy="381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0931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860580" y="497"/>
            <a:ext cx="6356941" cy="2285675"/>
            <a:chOff x="5745324" y="487"/>
            <a:chExt cx="6232861" cy="2241062"/>
          </a:xfrm>
        </p:grpSpPr>
        <p:sp>
          <p:nvSpPr>
            <p:cNvPr id="35" name="Rectangle 34"/>
            <p:cNvSpPr/>
            <p:nvPr/>
          </p:nvSpPr>
          <p:spPr>
            <a:xfrm>
              <a:off x="8550256" y="183730"/>
              <a:ext cx="3427929" cy="1874573"/>
            </a:xfrm>
            <a:prstGeom prst="rect">
              <a:avLst/>
            </a:prstGeom>
          </p:spPr>
          <p:txBody>
            <a:bodyPr wrap="square" tIns="186521">
              <a:spAutoFit/>
            </a:bodyPr>
            <a:lstStyle/>
            <a:p>
              <a:pPr defTabSz="932597">
                <a:spcAft>
                  <a:spcPts val="1020"/>
                </a:spcAft>
                <a:defRPr/>
              </a:pPr>
              <a:r>
                <a:rPr lang="en-US" sz="1600" dirty="0">
                  <a:solidFill>
                    <a:srgbClr val="2C292A"/>
                  </a:solidFill>
                  <a:latin typeface="Segoe UI"/>
                </a:rPr>
                <a:t>Is this person out of the office? </a:t>
              </a:r>
            </a:p>
            <a:p>
              <a:pPr defTabSz="932597">
                <a:spcAft>
                  <a:spcPts val="1020"/>
                </a:spcAft>
                <a:defRPr/>
              </a:pPr>
              <a:r>
                <a:rPr lang="en-US" sz="1600" dirty="0">
                  <a:solidFill>
                    <a:srgbClr val="2C292A"/>
                  </a:solidFill>
                  <a:latin typeface="Segoe UI"/>
                </a:rPr>
                <a:t>Who is their manager?</a:t>
              </a:r>
            </a:p>
            <a:p>
              <a:pPr defTabSz="932597">
                <a:spcAft>
                  <a:spcPts val="1020"/>
                </a:spcAft>
                <a:defRPr/>
              </a:pPr>
              <a:r>
                <a:rPr lang="en-US" sz="1600" dirty="0">
                  <a:solidFill>
                    <a:srgbClr val="2C292A"/>
                  </a:solidFill>
                  <a:latin typeface="Segoe UI"/>
                </a:rPr>
                <a:t>Where do they need to be next?</a:t>
              </a:r>
            </a:p>
            <a:p>
              <a:pPr defTabSz="932597">
                <a:spcAft>
                  <a:spcPts val="1020"/>
                </a:spcAft>
                <a:defRPr/>
              </a:pPr>
              <a:r>
                <a:rPr lang="en-US" sz="1600" dirty="0">
                  <a:solidFill>
                    <a:srgbClr val="2C292A"/>
                  </a:solidFill>
                  <a:latin typeface="Segoe UI"/>
                </a:rPr>
                <a:t>What documents have they been working on recently?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745324" y="487"/>
              <a:ext cx="2591738" cy="2241062"/>
              <a:chOff x="5860529" y="0"/>
              <a:chExt cx="2643708" cy="2286000"/>
            </a:xfrm>
          </p:grpSpPr>
          <p:sp>
            <p:nvSpPr>
              <p:cNvPr id="69" name="r1"/>
              <p:cNvSpPr/>
              <p:nvPr/>
            </p:nvSpPr>
            <p:spPr bwMode="auto">
              <a:xfrm>
                <a:off x="5860529" y="0"/>
                <a:ext cx="2560320" cy="2286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182854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r>
                  <a:rPr lang="en-US" sz="2400" kern="0" spc="-2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Rich context</a:t>
                </a:r>
              </a:p>
            </p:txBody>
          </p:sp>
          <p:sp>
            <p:nvSpPr>
              <p:cNvPr id="70" name="r1"/>
              <p:cNvSpPr/>
              <p:nvPr/>
            </p:nvSpPr>
            <p:spPr bwMode="auto">
              <a:xfrm>
                <a:off x="8420848" y="0"/>
                <a:ext cx="83389" cy="228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274281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endParaRPr lang="en-US" sz="2400" kern="0" spc="-20"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5860580" y="2354425"/>
            <a:ext cx="6574696" cy="2285676"/>
            <a:chOff x="5745324" y="2308469"/>
            <a:chExt cx="6446366" cy="2241062"/>
          </a:xfrm>
        </p:grpSpPr>
        <p:grpSp>
          <p:nvGrpSpPr>
            <p:cNvPr id="10" name="Group 9"/>
            <p:cNvGrpSpPr/>
            <p:nvPr/>
          </p:nvGrpSpPr>
          <p:grpSpPr>
            <a:xfrm>
              <a:off x="5745324" y="2308469"/>
              <a:ext cx="6446366" cy="2241062"/>
              <a:chOff x="5860529" y="2354262"/>
              <a:chExt cx="6575629" cy="228600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8504238" y="2354262"/>
                <a:ext cx="3931920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r2"/>
              <p:cNvSpPr/>
              <p:nvPr/>
            </p:nvSpPr>
            <p:spPr bwMode="auto">
              <a:xfrm>
                <a:off x="5860529" y="2354262"/>
                <a:ext cx="2560320" cy="2286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182854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r>
                  <a:rPr lang="en-US" sz="2400" kern="0" spc="-2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Deep insights</a:t>
                </a:r>
              </a:p>
            </p:txBody>
          </p:sp>
          <p:sp>
            <p:nvSpPr>
              <p:cNvPr id="74" name="r2"/>
              <p:cNvSpPr/>
              <p:nvPr/>
            </p:nvSpPr>
            <p:spPr bwMode="auto">
              <a:xfrm>
                <a:off x="8420848" y="2354262"/>
                <a:ext cx="83389" cy="228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274281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endParaRPr lang="en-US" sz="2400" kern="0" spc="-20"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8550255" y="2463550"/>
              <a:ext cx="3214736" cy="1839367"/>
            </a:xfrm>
            <a:prstGeom prst="rect">
              <a:avLst/>
            </a:prstGeom>
          </p:spPr>
          <p:txBody>
            <a:bodyPr wrap="square" tIns="186521">
              <a:spAutoFit/>
            </a:bodyPr>
            <a:lstStyle/>
            <a:p>
              <a:pPr marL="0" lvl="1" defTabSz="932293" fontAlgn="base">
                <a:lnSpc>
                  <a:spcPct val="90000"/>
                </a:lnSpc>
                <a:spcBef>
                  <a:spcPct val="0"/>
                </a:spcBef>
                <a:spcAft>
                  <a:spcPts val="1020"/>
                </a:spcAft>
                <a:defRPr/>
              </a:pPr>
              <a:r>
                <a:rPr lang="en-US" sz="1600" kern="0" dirty="0">
                  <a:ln w="3175">
                    <a:noFill/>
                  </a:ln>
                  <a:gradFill>
                    <a:gsLst>
                      <a:gs pos="0">
                        <a:srgbClr val="2C292A"/>
                      </a:gs>
                      <a:gs pos="74000">
                        <a:srgbClr val="2C292A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What documents are most interesting to this person?</a:t>
              </a:r>
            </a:p>
            <a:p>
              <a:pPr marL="0" lvl="1" defTabSz="932293" fontAlgn="base">
                <a:lnSpc>
                  <a:spcPct val="90000"/>
                </a:lnSpc>
                <a:spcBef>
                  <a:spcPct val="0"/>
                </a:spcBef>
                <a:spcAft>
                  <a:spcPts val="1020"/>
                </a:spcAft>
                <a:defRPr/>
              </a:pPr>
              <a:r>
                <a:rPr lang="en-US" sz="1600" kern="0" dirty="0">
                  <a:ln w="3175">
                    <a:noFill/>
                  </a:ln>
                  <a:gradFill>
                    <a:gsLst>
                      <a:gs pos="0">
                        <a:srgbClr val="2C292A"/>
                      </a:gs>
                      <a:gs pos="74000">
                        <a:srgbClr val="2C292A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What’s the best time for this group of people to meet?  </a:t>
              </a:r>
            </a:p>
            <a:p>
              <a:pPr marL="0" lvl="1" defTabSz="932293" fontAlgn="base">
                <a:lnSpc>
                  <a:spcPct val="90000"/>
                </a:lnSpc>
                <a:spcBef>
                  <a:spcPct val="0"/>
                </a:spcBef>
                <a:spcAft>
                  <a:spcPts val="1020"/>
                </a:spcAft>
                <a:defRPr/>
              </a:pPr>
              <a:r>
                <a:rPr lang="en-US" sz="1600" kern="0" dirty="0">
                  <a:ln w="3175">
                    <a:noFill/>
                  </a:ln>
                  <a:gradFill>
                    <a:gsLst>
                      <a:gs pos="0">
                        <a:srgbClr val="2C292A"/>
                      </a:gs>
                      <a:gs pos="74000">
                        <a:srgbClr val="2C292A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Who should this person contact for info on this topic?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60580" y="4708353"/>
            <a:ext cx="6356941" cy="2285676"/>
            <a:chOff x="5745324" y="4616452"/>
            <a:chExt cx="6232861" cy="2241062"/>
          </a:xfrm>
        </p:grpSpPr>
        <p:grpSp>
          <p:nvGrpSpPr>
            <p:cNvPr id="11" name="Group 10"/>
            <p:cNvGrpSpPr/>
            <p:nvPr/>
          </p:nvGrpSpPr>
          <p:grpSpPr>
            <a:xfrm>
              <a:off x="5745324" y="4616452"/>
              <a:ext cx="2591738" cy="2241062"/>
              <a:chOff x="5860529" y="4708525"/>
              <a:chExt cx="2643708" cy="2286000"/>
            </a:xfrm>
          </p:grpSpPr>
          <p:sp>
            <p:nvSpPr>
              <p:cNvPr id="77" name="r3"/>
              <p:cNvSpPr/>
              <p:nvPr/>
            </p:nvSpPr>
            <p:spPr bwMode="auto">
              <a:xfrm>
                <a:off x="5860529" y="4708525"/>
                <a:ext cx="2560320" cy="2286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182854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r>
                  <a:rPr lang="en-US" sz="2400" kern="0" spc="-2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Real-time updates</a:t>
                </a:r>
              </a:p>
            </p:txBody>
          </p:sp>
          <p:sp>
            <p:nvSpPr>
              <p:cNvPr id="78" name="r3"/>
              <p:cNvSpPr/>
              <p:nvPr/>
            </p:nvSpPr>
            <p:spPr bwMode="auto">
              <a:xfrm>
                <a:off x="8420848" y="4708525"/>
                <a:ext cx="83389" cy="228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274281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endParaRPr lang="en-US" sz="2400" kern="0" spc="-20"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8550255" y="4925936"/>
              <a:ext cx="3427930" cy="1622093"/>
            </a:xfrm>
            <a:prstGeom prst="rect">
              <a:avLst/>
            </a:prstGeom>
          </p:spPr>
          <p:txBody>
            <a:bodyPr wrap="square" tIns="186521">
              <a:spAutoFit/>
            </a:bodyPr>
            <a:lstStyle/>
            <a:p>
              <a:pPr marL="0" lvl="1" defTabSz="932293" fontAlgn="base">
                <a:lnSpc>
                  <a:spcPct val="90000"/>
                </a:lnSpc>
                <a:spcBef>
                  <a:spcPct val="0"/>
                </a:spcBef>
                <a:spcAft>
                  <a:spcPts val="1020"/>
                </a:spcAft>
                <a:defRPr/>
              </a:pPr>
              <a:r>
                <a:rPr lang="en-US" sz="1600" kern="0" dirty="0">
                  <a:ln w="3175">
                    <a:noFill/>
                  </a:ln>
                  <a:gradFill>
                    <a:gsLst>
                      <a:gs pos="0">
                        <a:srgbClr val="2C292A"/>
                      </a:gs>
                      <a:gs pos="74000">
                        <a:srgbClr val="2C292A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Reschedule meeting when a </a:t>
              </a:r>
              <a:br>
                <a:rPr lang="en-US" sz="1600" kern="0" dirty="0">
                  <a:ln w="3175">
                    <a:noFill/>
                  </a:ln>
                  <a:gradFill>
                    <a:gsLst>
                      <a:gs pos="0">
                        <a:srgbClr val="2C292A"/>
                      </a:gs>
                      <a:gs pos="74000">
                        <a:srgbClr val="2C292A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kern="0" dirty="0">
                  <a:ln w="3175">
                    <a:noFill/>
                  </a:ln>
                  <a:gradFill>
                    <a:gsLst>
                      <a:gs pos="0">
                        <a:srgbClr val="2C292A"/>
                      </a:gs>
                      <a:gs pos="74000">
                        <a:srgbClr val="2C292A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conflict appears</a:t>
              </a:r>
            </a:p>
            <a:p>
              <a:pPr marL="0" lvl="1" defTabSz="932293" fontAlgn="base">
                <a:lnSpc>
                  <a:spcPct val="90000"/>
                </a:lnSpc>
                <a:spcBef>
                  <a:spcPct val="0"/>
                </a:spcBef>
                <a:spcAft>
                  <a:spcPts val="1020"/>
                </a:spcAft>
                <a:defRPr/>
              </a:pPr>
              <a:r>
                <a:rPr lang="en-US" sz="1600" kern="0" dirty="0">
                  <a:ln w="3175">
                    <a:noFill/>
                  </a:ln>
                  <a:gradFill>
                    <a:gsLst>
                      <a:gs pos="0">
                        <a:srgbClr val="2C292A"/>
                      </a:gs>
                      <a:gs pos="74000">
                        <a:srgbClr val="2C292A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Notify owner when a file is modified</a:t>
              </a:r>
            </a:p>
            <a:p>
              <a:pPr marL="0" lvl="1" defTabSz="932293" fontAlgn="base">
                <a:lnSpc>
                  <a:spcPct val="90000"/>
                </a:lnSpc>
                <a:spcBef>
                  <a:spcPct val="0"/>
                </a:spcBef>
                <a:spcAft>
                  <a:spcPts val="1020"/>
                </a:spcAft>
                <a:defRPr/>
              </a:pPr>
              <a:r>
                <a:rPr lang="en-US" sz="1600" kern="0" dirty="0">
                  <a:ln w="3175">
                    <a:noFill/>
                  </a:ln>
                  <a:gradFill>
                    <a:gsLst>
                      <a:gs pos="0">
                        <a:srgbClr val="2C292A"/>
                      </a:gs>
                      <a:gs pos="74000">
                        <a:srgbClr val="2C292A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Continue a process immediately after approval mail is received</a:t>
              </a:r>
            </a:p>
          </p:txBody>
        </p:sp>
      </p:grpSp>
      <p:sp>
        <p:nvSpPr>
          <p:cNvPr id="31" name="t2">
            <a:extLst>
              <a:ext uri="{FF2B5EF4-FFF2-40B4-BE49-F238E27FC236}">
                <a16:creationId xmlns:a16="http://schemas.microsoft.com/office/drawing/2014/main" id="{BC443728-586D-4C16-BC7B-58380FBB1910}"/>
              </a:ext>
            </a:extLst>
          </p:cNvPr>
          <p:cNvSpPr txBox="1">
            <a:spLocks/>
          </p:cNvSpPr>
          <p:nvPr/>
        </p:nvSpPr>
        <p:spPr>
          <a:xfrm>
            <a:off x="1417638" y="2730287"/>
            <a:ext cx="4225506" cy="498572"/>
          </a:xfrm>
          <a:prstGeom prst="rect">
            <a:avLst/>
          </a:prstGeom>
        </p:spPr>
        <p:txBody>
          <a:bodyPr vert="horz" wrap="square" lIns="182854" tIns="91427" rIns="182854" bIns="91427" rtlCol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  <a:lvl2pPr marL="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2pPr>
            <a:lvl3pPr marL="2286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3pPr>
            <a:lvl4pPr marL="4572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4pPr>
            <a:lvl5pPr marL="6858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Segoe UI Semilight" panose="020B0402040204020203" pitchFamily="34" charset="0"/>
              </a:rPr>
              <a:t>Smart Pickers</a:t>
            </a:r>
          </a:p>
        </p:txBody>
      </p:sp>
      <p:sp>
        <p:nvSpPr>
          <p:cNvPr id="32" name="t2">
            <a:extLst>
              <a:ext uri="{FF2B5EF4-FFF2-40B4-BE49-F238E27FC236}">
                <a16:creationId xmlns:a16="http://schemas.microsoft.com/office/drawing/2014/main" id="{AACA7D05-8E24-4208-A6BE-542C66538AD0}"/>
              </a:ext>
            </a:extLst>
          </p:cNvPr>
          <p:cNvSpPr txBox="1">
            <a:spLocks/>
          </p:cNvSpPr>
          <p:nvPr/>
        </p:nvSpPr>
        <p:spPr>
          <a:xfrm>
            <a:off x="1417638" y="3716202"/>
            <a:ext cx="4225506" cy="498572"/>
          </a:xfrm>
          <a:prstGeom prst="rect">
            <a:avLst/>
          </a:prstGeom>
        </p:spPr>
        <p:txBody>
          <a:bodyPr vert="horz" wrap="square" lIns="182854" tIns="91427" rIns="182854" bIns="91427" rtlCol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  <a:lvl2pPr marL="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2pPr>
            <a:lvl3pPr marL="2286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3pPr>
            <a:lvl4pPr marL="4572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4pPr>
            <a:lvl5pPr marL="6858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Segoe UI Semilight" panose="020B0402040204020203" pitchFamily="34" charset="0"/>
              </a:rPr>
              <a:t>Graph-Connected Devices</a:t>
            </a:r>
          </a:p>
        </p:txBody>
      </p:sp>
      <p:sp>
        <p:nvSpPr>
          <p:cNvPr id="34" name="t2">
            <a:extLst>
              <a:ext uri="{FF2B5EF4-FFF2-40B4-BE49-F238E27FC236}">
                <a16:creationId xmlns:a16="http://schemas.microsoft.com/office/drawing/2014/main" id="{DDA3A9C9-ACD9-4667-835B-BF316E514BD8}"/>
              </a:ext>
            </a:extLst>
          </p:cNvPr>
          <p:cNvSpPr txBox="1">
            <a:spLocks/>
          </p:cNvSpPr>
          <p:nvPr/>
        </p:nvSpPr>
        <p:spPr>
          <a:xfrm>
            <a:off x="1417638" y="4702117"/>
            <a:ext cx="4225506" cy="498572"/>
          </a:xfrm>
          <a:prstGeom prst="rect">
            <a:avLst/>
          </a:prstGeom>
        </p:spPr>
        <p:txBody>
          <a:bodyPr vert="horz" wrap="square" lIns="182854" tIns="91427" rIns="182854" bIns="91427" rtlCol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  <a:lvl2pPr marL="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2pPr>
            <a:lvl3pPr marL="2286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3pPr>
            <a:lvl4pPr marL="4572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4pPr>
            <a:lvl5pPr marL="6858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Segoe UI Semilight" panose="020B0402040204020203" pitchFamily="34" charset="0"/>
              </a:rPr>
              <a:t>Graph-Powered Bots</a:t>
            </a:r>
          </a:p>
        </p:txBody>
      </p:sp>
      <p:sp>
        <p:nvSpPr>
          <p:cNvPr id="36" name="t2">
            <a:extLst>
              <a:ext uri="{FF2B5EF4-FFF2-40B4-BE49-F238E27FC236}">
                <a16:creationId xmlns:a16="http://schemas.microsoft.com/office/drawing/2014/main" id="{378C1BFF-4778-4855-B9BB-7ABDF7C96362}"/>
              </a:ext>
            </a:extLst>
          </p:cNvPr>
          <p:cNvSpPr txBox="1">
            <a:spLocks/>
          </p:cNvSpPr>
          <p:nvPr/>
        </p:nvSpPr>
        <p:spPr>
          <a:xfrm>
            <a:off x="1417638" y="5688032"/>
            <a:ext cx="4225506" cy="498572"/>
          </a:xfrm>
          <a:prstGeom prst="rect">
            <a:avLst/>
          </a:prstGeom>
        </p:spPr>
        <p:txBody>
          <a:bodyPr vert="horz" wrap="square" lIns="182854" tIns="91427" rIns="182854" bIns="91427" rtlCol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  <a:lvl2pPr marL="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2pPr>
            <a:lvl3pPr marL="2286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3pPr>
            <a:lvl4pPr marL="4572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4pPr>
            <a:lvl5pPr marL="6858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Segoe UI Semilight" panose="020B0402040204020203" pitchFamily="34" charset="0"/>
              </a:rPr>
              <a:t>Intelligent Business Process</a:t>
            </a:r>
          </a:p>
        </p:txBody>
      </p:sp>
      <p:pic>
        <p:nvPicPr>
          <p:cNvPr id="37" name="Graphic 3" descr="Head with Gears">
            <a:extLst>
              <a:ext uri="{FF2B5EF4-FFF2-40B4-BE49-F238E27FC236}">
                <a16:creationId xmlns:a16="http://schemas.microsoft.com/office/drawing/2014/main" id="{AF36C256-42AE-4779-AD8F-9F5C151A27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151" y="4537274"/>
            <a:ext cx="823913" cy="823913"/>
          </a:xfrm>
          <a:prstGeom prst="rect">
            <a:avLst/>
          </a:prstGeom>
        </p:spPr>
      </p:pic>
      <p:pic>
        <p:nvPicPr>
          <p:cNvPr id="38" name="Graphic 5" descr="Wireless router">
            <a:extLst>
              <a:ext uri="{FF2B5EF4-FFF2-40B4-BE49-F238E27FC236}">
                <a16:creationId xmlns:a16="http://schemas.microsoft.com/office/drawing/2014/main" id="{CAF2B750-8418-4678-AF62-C16F360FF42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306" y="3477309"/>
            <a:ext cx="914400" cy="914400"/>
          </a:xfrm>
          <a:prstGeom prst="rect">
            <a:avLst/>
          </a:prstGeom>
        </p:spPr>
      </p:pic>
      <p:pic>
        <p:nvPicPr>
          <p:cNvPr id="39" name="Graphic 4" descr="Playbook">
            <a:extLst>
              <a:ext uri="{FF2B5EF4-FFF2-40B4-BE49-F238E27FC236}">
                <a16:creationId xmlns:a16="http://schemas.microsoft.com/office/drawing/2014/main" id="{3982A922-FE7F-4AE1-B6D1-88144D7BF4C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529" y="5478462"/>
            <a:ext cx="914400" cy="9144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DA28DB9-79AF-45A1-8E36-9269F282BE4F}"/>
              </a:ext>
            </a:extLst>
          </p:cNvPr>
          <p:cNvGrpSpPr/>
          <p:nvPr/>
        </p:nvGrpSpPr>
        <p:grpSpPr>
          <a:xfrm>
            <a:off x="520005" y="2613644"/>
            <a:ext cx="817301" cy="780534"/>
            <a:chOff x="4625609" y="3561847"/>
            <a:chExt cx="2418201" cy="2309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A6A7407-BFC2-43F6-AE3F-8649B1213D0A}"/>
                </a:ext>
              </a:extLst>
            </p:cNvPr>
            <p:cNvGrpSpPr/>
            <p:nvPr/>
          </p:nvGrpSpPr>
          <p:grpSpPr>
            <a:xfrm>
              <a:off x="4625609" y="3561847"/>
              <a:ext cx="2418201" cy="1472026"/>
              <a:chOff x="4625609" y="3561849"/>
              <a:chExt cx="2418201" cy="147202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B88A231-2067-404D-9A9E-8F65165DE1A2}"/>
                  </a:ext>
                </a:extLst>
              </p:cNvPr>
              <p:cNvSpPr/>
              <p:nvPr/>
            </p:nvSpPr>
            <p:spPr bwMode="auto">
              <a:xfrm>
                <a:off x="4945941" y="3593824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BD1C5D-723A-4456-B7B9-EEC9A9EF5C0D}"/>
                  </a:ext>
                </a:extLst>
              </p:cNvPr>
              <p:cNvSpPr/>
              <p:nvPr/>
            </p:nvSpPr>
            <p:spPr bwMode="auto">
              <a:xfrm>
                <a:off x="4625609" y="4465956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C0BDB66-9274-493B-8FE1-3884F0D11CA2}"/>
                  </a:ext>
                </a:extLst>
              </p:cNvPr>
              <p:cNvSpPr/>
              <p:nvPr/>
            </p:nvSpPr>
            <p:spPr bwMode="auto">
              <a:xfrm>
                <a:off x="6475892" y="4382455"/>
                <a:ext cx="567918" cy="567920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B2E0943-9116-4585-9488-3AE927EF264D}"/>
                  </a:ext>
                </a:extLst>
              </p:cNvPr>
              <p:cNvSpPr/>
              <p:nvPr/>
            </p:nvSpPr>
            <p:spPr bwMode="auto">
              <a:xfrm>
                <a:off x="6226240" y="3561849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DF229B-7D90-4539-8139-14F050F4B53E}"/>
                  </a:ext>
                </a:extLst>
              </p:cNvPr>
              <p:cNvCxnSpPr/>
              <p:nvPr/>
            </p:nvCxnSpPr>
            <p:spPr>
              <a:xfrm>
                <a:off x="5408439" y="4112376"/>
                <a:ext cx="341324" cy="630380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CF705F7-BCFE-4ECA-A34A-569A42EC4D79}"/>
                  </a:ext>
                </a:extLst>
              </p:cNvPr>
              <p:cNvCxnSpPr>
                <a:stCxn id="44" idx="6"/>
              </p:cNvCxnSpPr>
              <p:nvPr/>
            </p:nvCxnSpPr>
            <p:spPr>
              <a:xfrm>
                <a:off x="5193528" y="4749915"/>
                <a:ext cx="497808" cy="116065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51852A-1AE1-4A63-8D33-6369CF106A76}"/>
                  </a:ext>
                </a:extLst>
              </p:cNvPr>
              <p:cNvCxnSpPr/>
              <p:nvPr/>
            </p:nvCxnSpPr>
            <p:spPr>
              <a:xfrm flipH="1">
                <a:off x="5869908" y="4133509"/>
                <a:ext cx="460942" cy="637799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C737BB-0925-4F42-BF33-D37C3C81485D}"/>
                  </a:ext>
                </a:extLst>
              </p:cNvPr>
              <p:cNvCxnSpPr>
                <a:endCxn id="45" idx="2"/>
              </p:cNvCxnSpPr>
              <p:nvPr/>
            </p:nvCxnSpPr>
            <p:spPr>
              <a:xfrm flipV="1">
                <a:off x="5904499" y="4666415"/>
                <a:ext cx="571393" cy="169533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42" name="Freeform 51">
              <a:extLst>
                <a:ext uri="{FF2B5EF4-FFF2-40B4-BE49-F238E27FC236}">
                  <a16:creationId xmlns:a16="http://schemas.microsoft.com/office/drawing/2014/main" id="{879D57B5-2474-4612-9D43-A63CAF9D3231}"/>
                </a:ext>
              </a:extLst>
            </p:cNvPr>
            <p:cNvSpPr/>
            <p:nvPr/>
          </p:nvSpPr>
          <p:spPr bwMode="auto">
            <a:xfrm>
              <a:off x="5624933" y="4758462"/>
              <a:ext cx="864027" cy="1112805"/>
            </a:xfrm>
            <a:custGeom>
              <a:avLst/>
              <a:gdLst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137850 w 845475"/>
                <a:gd name="connsiteY11" fmla="*/ 59734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74240 w 845475"/>
                <a:gd name="connsiteY11" fmla="*/ 30579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1006211 h 1098111"/>
                <a:gd name="connsiteX1" fmla="*/ 845475 w 845475"/>
                <a:gd name="connsiteY1" fmla="*/ 725918 h 1098111"/>
                <a:gd name="connsiteX2" fmla="*/ 716816 w 845475"/>
                <a:gd name="connsiteY2" fmla="*/ 326155 h 1098111"/>
                <a:gd name="connsiteX3" fmla="*/ 730601 w 845475"/>
                <a:gd name="connsiteY3" fmla="*/ 303180 h 1098111"/>
                <a:gd name="connsiteX4" fmla="*/ 643296 w 845475"/>
                <a:gd name="connsiteY4" fmla="*/ 252635 h 1098111"/>
                <a:gd name="connsiteX5" fmla="*/ 588157 w 845475"/>
                <a:gd name="connsiteY5" fmla="*/ 349130 h 1098111"/>
                <a:gd name="connsiteX6" fmla="*/ 500852 w 845475"/>
                <a:gd name="connsiteY6" fmla="*/ 266420 h 1098111"/>
                <a:gd name="connsiteX7" fmla="*/ 441117 w 845475"/>
                <a:gd name="connsiteY7" fmla="*/ 349130 h 1098111"/>
                <a:gd name="connsiteX8" fmla="*/ 363003 w 845475"/>
                <a:gd name="connsiteY8" fmla="*/ 271015 h 1098111"/>
                <a:gd name="connsiteX9" fmla="*/ 289483 w 845475"/>
                <a:gd name="connsiteY9" fmla="*/ 362915 h 1098111"/>
                <a:gd name="connsiteX10" fmla="*/ 197584 w 845475"/>
                <a:gd name="connsiteY10" fmla="*/ 22887 h 1098111"/>
                <a:gd name="connsiteX11" fmla="*/ 74240 w 845475"/>
                <a:gd name="connsiteY11" fmla="*/ 53466 h 1098111"/>
                <a:gd name="connsiteX12" fmla="*/ 174609 w 845475"/>
                <a:gd name="connsiteY12" fmla="*/ 638613 h 1098111"/>
                <a:gd name="connsiteX13" fmla="*/ 82709 w 845475"/>
                <a:gd name="connsiteY13" fmla="*/ 514549 h 1098111"/>
                <a:gd name="connsiteX14" fmla="*/ 0 w 845475"/>
                <a:gd name="connsiteY14" fmla="*/ 574284 h 1098111"/>
                <a:gd name="connsiteX15" fmla="*/ 165419 w 845475"/>
                <a:gd name="connsiteY15" fmla="*/ 831602 h 1098111"/>
                <a:gd name="connsiteX16" fmla="*/ 450307 w 845475"/>
                <a:gd name="connsiteY16" fmla="*/ 1098111 h 1098111"/>
                <a:gd name="connsiteX17" fmla="*/ 799525 w 845475"/>
                <a:gd name="connsiteY17" fmla="*/ 1006211 h 1098111"/>
                <a:gd name="connsiteX0" fmla="*/ 799525 w 845475"/>
                <a:gd name="connsiteY0" fmla="*/ 1000473 h 1092373"/>
                <a:gd name="connsiteX1" fmla="*/ 845475 w 845475"/>
                <a:gd name="connsiteY1" fmla="*/ 720180 h 1092373"/>
                <a:gd name="connsiteX2" fmla="*/ 716816 w 845475"/>
                <a:gd name="connsiteY2" fmla="*/ 320417 h 1092373"/>
                <a:gd name="connsiteX3" fmla="*/ 730601 w 845475"/>
                <a:gd name="connsiteY3" fmla="*/ 297442 h 1092373"/>
                <a:gd name="connsiteX4" fmla="*/ 643296 w 845475"/>
                <a:gd name="connsiteY4" fmla="*/ 246897 h 1092373"/>
                <a:gd name="connsiteX5" fmla="*/ 588157 w 845475"/>
                <a:gd name="connsiteY5" fmla="*/ 343392 h 1092373"/>
                <a:gd name="connsiteX6" fmla="*/ 500852 w 845475"/>
                <a:gd name="connsiteY6" fmla="*/ 260682 h 1092373"/>
                <a:gd name="connsiteX7" fmla="*/ 441117 w 845475"/>
                <a:gd name="connsiteY7" fmla="*/ 343392 h 1092373"/>
                <a:gd name="connsiteX8" fmla="*/ 363003 w 845475"/>
                <a:gd name="connsiteY8" fmla="*/ 265277 h 1092373"/>
                <a:gd name="connsiteX9" fmla="*/ 289483 w 845475"/>
                <a:gd name="connsiteY9" fmla="*/ 357177 h 1092373"/>
                <a:gd name="connsiteX10" fmla="*/ 197584 w 845475"/>
                <a:gd name="connsiteY10" fmla="*/ 17149 h 1092373"/>
                <a:gd name="connsiteX11" fmla="*/ 74240 w 845475"/>
                <a:gd name="connsiteY11" fmla="*/ 47728 h 1092373"/>
                <a:gd name="connsiteX12" fmla="*/ 174609 w 845475"/>
                <a:gd name="connsiteY12" fmla="*/ 632875 h 1092373"/>
                <a:gd name="connsiteX13" fmla="*/ 82709 w 845475"/>
                <a:gd name="connsiteY13" fmla="*/ 508811 h 1092373"/>
                <a:gd name="connsiteX14" fmla="*/ 0 w 845475"/>
                <a:gd name="connsiteY14" fmla="*/ 568546 h 1092373"/>
                <a:gd name="connsiteX15" fmla="*/ 165419 w 845475"/>
                <a:gd name="connsiteY15" fmla="*/ 825864 h 1092373"/>
                <a:gd name="connsiteX16" fmla="*/ 450307 w 845475"/>
                <a:gd name="connsiteY16" fmla="*/ 1092373 h 1092373"/>
                <a:gd name="connsiteX17" fmla="*/ 799525 w 845475"/>
                <a:gd name="connsiteY17" fmla="*/ 1000473 h 1092373"/>
                <a:gd name="connsiteX0" fmla="*/ 799525 w 845475"/>
                <a:gd name="connsiteY0" fmla="*/ 1020905 h 1112805"/>
                <a:gd name="connsiteX1" fmla="*/ 845475 w 845475"/>
                <a:gd name="connsiteY1" fmla="*/ 740612 h 1112805"/>
                <a:gd name="connsiteX2" fmla="*/ 716816 w 845475"/>
                <a:gd name="connsiteY2" fmla="*/ 340849 h 1112805"/>
                <a:gd name="connsiteX3" fmla="*/ 730601 w 845475"/>
                <a:gd name="connsiteY3" fmla="*/ 317874 h 1112805"/>
                <a:gd name="connsiteX4" fmla="*/ 643296 w 845475"/>
                <a:gd name="connsiteY4" fmla="*/ 267329 h 1112805"/>
                <a:gd name="connsiteX5" fmla="*/ 588157 w 845475"/>
                <a:gd name="connsiteY5" fmla="*/ 363824 h 1112805"/>
                <a:gd name="connsiteX6" fmla="*/ 500852 w 845475"/>
                <a:gd name="connsiteY6" fmla="*/ 281114 h 1112805"/>
                <a:gd name="connsiteX7" fmla="*/ 441117 w 845475"/>
                <a:gd name="connsiteY7" fmla="*/ 363824 h 1112805"/>
                <a:gd name="connsiteX8" fmla="*/ 363003 w 845475"/>
                <a:gd name="connsiteY8" fmla="*/ 285709 h 1112805"/>
                <a:gd name="connsiteX9" fmla="*/ 289483 w 845475"/>
                <a:gd name="connsiteY9" fmla="*/ 377609 h 1112805"/>
                <a:gd name="connsiteX10" fmla="*/ 197584 w 845475"/>
                <a:gd name="connsiteY10" fmla="*/ 37581 h 1112805"/>
                <a:gd name="connsiteX11" fmla="*/ 74240 w 845475"/>
                <a:gd name="connsiteY11" fmla="*/ 68160 h 1112805"/>
                <a:gd name="connsiteX12" fmla="*/ 174609 w 845475"/>
                <a:gd name="connsiteY12" fmla="*/ 653307 h 1112805"/>
                <a:gd name="connsiteX13" fmla="*/ 82709 w 845475"/>
                <a:gd name="connsiteY13" fmla="*/ 529243 h 1112805"/>
                <a:gd name="connsiteX14" fmla="*/ 0 w 845475"/>
                <a:gd name="connsiteY14" fmla="*/ 588978 h 1112805"/>
                <a:gd name="connsiteX15" fmla="*/ 165419 w 845475"/>
                <a:gd name="connsiteY15" fmla="*/ 846296 h 1112805"/>
                <a:gd name="connsiteX16" fmla="*/ 450307 w 845475"/>
                <a:gd name="connsiteY16" fmla="*/ 1112805 h 1112805"/>
                <a:gd name="connsiteX17" fmla="*/ 799525 w 845475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49154 w 864028"/>
                <a:gd name="connsiteY2" fmla="*/ 317874 h 1112805"/>
                <a:gd name="connsiteX3" fmla="*/ 661849 w 864028"/>
                <a:gd name="connsiteY3" fmla="*/ 267329 h 1112805"/>
                <a:gd name="connsiteX4" fmla="*/ 606710 w 864028"/>
                <a:gd name="connsiteY4" fmla="*/ 363824 h 1112805"/>
                <a:gd name="connsiteX5" fmla="*/ 519405 w 864028"/>
                <a:gd name="connsiteY5" fmla="*/ 281114 h 1112805"/>
                <a:gd name="connsiteX6" fmla="*/ 459670 w 864028"/>
                <a:gd name="connsiteY6" fmla="*/ 363824 h 1112805"/>
                <a:gd name="connsiteX7" fmla="*/ 381556 w 864028"/>
                <a:gd name="connsiteY7" fmla="*/ 285709 h 1112805"/>
                <a:gd name="connsiteX8" fmla="*/ 308036 w 864028"/>
                <a:gd name="connsiteY8" fmla="*/ 377609 h 1112805"/>
                <a:gd name="connsiteX9" fmla="*/ 216137 w 864028"/>
                <a:gd name="connsiteY9" fmla="*/ 37581 h 1112805"/>
                <a:gd name="connsiteX10" fmla="*/ 92793 w 864028"/>
                <a:gd name="connsiteY10" fmla="*/ 68160 h 1112805"/>
                <a:gd name="connsiteX11" fmla="*/ 193162 w 864028"/>
                <a:gd name="connsiteY11" fmla="*/ 653307 h 1112805"/>
                <a:gd name="connsiteX12" fmla="*/ 101262 w 864028"/>
                <a:gd name="connsiteY12" fmla="*/ 529243 h 1112805"/>
                <a:gd name="connsiteX13" fmla="*/ 0 w 864028"/>
                <a:gd name="connsiteY13" fmla="*/ 567775 h 1112805"/>
                <a:gd name="connsiteX14" fmla="*/ 183972 w 864028"/>
                <a:gd name="connsiteY14" fmla="*/ 846296 h 1112805"/>
                <a:gd name="connsiteX15" fmla="*/ 468860 w 864028"/>
                <a:gd name="connsiteY15" fmla="*/ 1112805 h 1112805"/>
                <a:gd name="connsiteX16" fmla="*/ 818078 w 864028"/>
                <a:gd name="connsiteY16" fmla="*/ 1020905 h 11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4028" h="1112805">
                  <a:moveTo>
                    <a:pt x="818078" y="1020905"/>
                  </a:moveTo>
                  <a:lnTo>
                    <a:pt x="864028" y="740612"/>
                  </a:lnTo>
                  <a:lnTo>
                    <a:pt x="749154" y="317874"/>
                  </a:lnTo>
                  <a:cubicBezTo>
                    <a:pt x="720052" y="301026"/>
                    <a:pt x="717455" y="255023"/>
                    <a:pt x="661849" y="267329"/>
                  </a:cubicBezTo>
                  <a:cubicBezTo>
                    <a:pt x="606243" y="279635"/>
                    <a:pt x="625090" y="331659"/>
                    <a:pt x="606710" y="363824"/>
                  </a:cubicBezTo>
                  <a:cubicBezTo>
                    <a:pt x="577608" y="336254"/>
                    <a:pt x="577662" y="282180"/>
                    <a:pt x="519405" y="281114"/>
                  </a:cubicBezTo>
                  <a:cubicBezTo>
                    <a:pt x="461148" y="280048"/>
                    <a:pt x="479582" y="336254"/>
                    <a:pt x="459670" y="363824"/>
                  </a:cubicBezTo>
                  <a:cubicBezTo>
                    <a:pt x="433632" y="337786"/>
                    <a:pt x="434098" y="279942"/>
                    <a:pt x="381556" y="285709"/>
                  </a:cubicBezTo>
                  <a:cubicBezTo>
                    <a:pt x="329014" y="291476"/>
                    <a:pt x="332543" y="346976"/>
                    <a:pt x="308036" y="377609"/>
                  </a:cubicBezTo>
                  <a:lnTo>
                    <a:pt x="216137" y="37581"/>
                  </a:lnTo>
                  <a:cubicBezTo>
                    <a:pt x="193575" y="-10536"/>
                    <a:pt x="99453" y="-24197"/>
                    <a:pt x="92793" y="68160"/>
                  </a:cubicBezTo>
                  <a:lnTo>
                    <a:pt x="193162" y="653307"/>
                  </a:lnTo>
                  <a:lnTo>
                    <a:pt x="101262" y="529243"/>
                  </a:lnTo>
                  <a:cubicBezTo>
                    <a:pt x="67508" y="542087"/>
                    <a:pt x="33754" y="517825"/>
                    <a:pt x="0" y="567775"/>
                  </a:cubicBezTo>
                  <a:lnTo>
                    <a:pt x="183972" y="846296"/>
                  </a:lnTo>
                  <a:lnTo>
                    <a:pt x="468860" y="1112805"/>
                  </a:lnTo>
                  <a:lnTo>
                    <a:pt x="818078" y="1020905"/>
                  </a:lnTo>
                  <a:close/>
                </a:path>
              </a:pathLst>
            </a:custGeom>
            <a:noFill/>
            <a:ln w="3175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</a:t>
            </a:r>
            <a:br>
              <a:rPr lang="en-US" dirty="0"/>
            </a:br>
            <a:r>
              <a:rPr lang="en-US" dirty="0"/>
              <a:t>Patterns with</a:t>
            </a:r>
            <a:br>
              <a:rPr lang="en-US" dirty="0"/>
            </a:br>
            <a:r>
              <a:rPr lang="en-US" dirty="0"/>
              <a:t>MS Graph</a:t>
            </a:r>
          </a:p>
        </p:txBody>
      </p:sp>
    </p:spTree>
    <p:extLst>
      <p:ext uri="{BB962C8B-B14F-4D97-AF65-F5344CB8AC3E}">
        <p14:creationId xmlns:p14="http://schemas.microsoft.com/office/powerpoint/2010/main" val="124847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1363662"/>
            <a:ext cx="12161837" cy="2179058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br>
              <a:rPr lang="en-US" dirty="0"/>
            </a:br>
            <a:r>
              <a:rPr lang="en-US" sz="6600" dirty="0"/>
              <a:t>Microsoft Graph Explorer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532437" y="6011862"/>
            <a:ext cx="5275547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https://bit.ly/GraphExplorer</a:t>
            </a:r>
            <a:endParaRPr lang="en-US" sz="3200" u="sng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5815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710721" y="2659062"/>
            <a:ext cx="4568166" cy="175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3229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999" spc="-150" dirty="0">
                <a:ln w="3175">
                  <a:noFill/>
                </a:ln>
                <a:solidFill>
                  <a:srgbClr val="5A5456">
                    <a:lumMod val="50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rPr>
              <a:t>Make your solution </a:t>
            </a:r>
            <a:br>
              <a:rPr lang="en-US" sz="3999" spc="-150" dirty="0">
                <a:ln w="3175">
                  <a:noFill/>
                </a:ln>
                <a:solidFill>
                  <a:srgbClr val="5A5456">
                    <a:lumMod val="50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3999" spc="-150" dirty="0">
                <a:ln w="3175">
                  <a:noFill/>
                </a:ln>
                <a:solidFill>
                  <a:srgbClr val="5A5456">
                    <a:lumMod val="50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rPr>
              <a:t>part of Office canvases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10721" y="4571424"/>
            <a:ext cx="381851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3229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 dirty="0">
                <a:ln w="3175">
                  <a:noFill/>
                </a:ln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Extend Office applications across platforms using </a:t>
            </a:r>
            <a:br>
              <a:rPr lang="en-US" sz="2400" kern="0" dirty="0">
                <a:ln w="3175">
                  <a:noFill/>
                </a:ln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</a:br>
            <a:r>
              <a:rPr lang="en-US" sz="2400" kern="0" dirty="0">
                <a:ln w="3175">
                  <a:noFill/>
                </a:ln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web technologies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9929A-4488-44A5-9962-E5CA14A18212}"/>
              </a:ext>
            </a:extLst>
          </p:cNvPr>
          <p:cNvGrpSpPr/>
          <p:nvPr/>
        </p:nvGrpSpPr>
        <p:grpSpPr>
          <a:xfrm>
            <a:off x="5860580" y="2354425"/>
            <a:ext cx="6574696" cy="2285676"/>
            <a:chOff x="5860580" y="2354425"/>
            <a:chExt cx="6574696" cy="2285676"/>
          </a:xfrm>
        </p:grpSpPr>
        <p:grpSp>
          <p:nvGrpSpPr>
            <p:cNvPr id="10" name="Group 9"/>
            <p:cNvGrpSpPr/>
            <p:nvPr/>
          </p:nvGrpSpPr>
          <p:grpSpPr>
            <a:xfrm>
              <a:off x="5860580" y="2354425"/>
              <a:ext cx="6574696" cy="2285676"/>
              <a:chOff x="5860529" y="2354262"/>
              <a:chExt cx="6575629" cy="228600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8504238" y="2354262"/>
                <a:ext cx="3931920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3" name="r2"/>
              <p:cNvSpPr/>
              <p:nvPr/>
            </p:nvSpPr>
            <p:spPr bwMode="auto">
              <a:xfrm>
                <a:off x="5860529" y="2354262"/>
                <a:ext cx="2560320" cy="2286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182854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r>
                  <a:rPr lang="en-US" sz="2400" kern="0" spc="-2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Cross </a:t>
                </a:r>
              </a:p>
              <a:p>
                <a:pPr defTabSz="914224">
                  <a:defRPr/>
                </a:pPr>
                <a:r>
                  <a:rPr lang="en-US" sz="2400" kern="0" spc="-2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platform</a:t>
                </a:r>
              </a:p>
            </p:txBody>
          </p:sp>
          <p:sp>
            <p:nvSpPr>
              <p:cNvPr id="74" name="r2"/>
              <p:cNvSpPr/>
              <p:nvPr/>
            </p:nvSpPr>
            <p:spPr bwMode="auto">
              <a:xfrm>
                <a:off x="8420848" y="2354262"/>
                <a:ext cx="83389" cy="228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274281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endParaRPr lang="en-US" sz="2400" kern="0" spc="-20"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1BEE9C-60BA-405C-8DDC-5A43A086FE55}"/>
                </a:ext>
              </a:extLst>
            </p:cNvPr>
            <p:cNvGrpSpPr/>
            <p:nvPr/>
          </p:nvGrpSpPr>
          <p:grpSpPr>
            <a:xfrm>
              <a:off x="10359027" y="2911929"/>
              <a:ext cx="1886332" cy="1336233"/>
              <a:chOff x="10305156" y="2932718"/>
              <a:chExt cx="1886332" cy="133623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5B9D20C-C4DF-420C-9CA4-D937B7137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562667" y="3012832"/>
                <a:ext cx="1362840" cy="89876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CAA2C2F-77BF-4666-84B6-1EDD61E11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05156" y="2932718"/>
                <a:ext cx="1886332" cy="1336233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10AAB39-53D9-4436-99C2-E13E027B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5532" y="2457658"/>
              <a:ext cx="1226392" cy="865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8BD9212-71B0-4646-BF5D-32BBA0DE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62426" y="3464013"/>
              <a:ext cx="1807624" cy="105170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9C43BF-6CAF-4FE2-9F54-68DEA8362EA6}"/>
              </a:ext>
            </a:extLst>
          </p:cNvPr>
          <p:cNvGrpSpPr/>
          <p:nvPr/>
        </p:nvGrpSpPr>
        <p:grpSpPr>
          <a:xfrm>
            <a:off x="5860580" y="497"/>
            <a:ext cx="6251390" cy="2285675"/>
            <a:chOff x="5860580" y="497"/>
            <a:chExt cx="6251390" cy="2285675"/>
          </a:xfrm>
        </p:grpSpPr>
        <p:grpSp>
          <p:nvGrpSpPr>
            <p:cNvPr id="9" name="Group 8"/>
            <p:cNvGrpSpPr/>
            <p:nvPr/>
          </p:nvGrpSpPr>
          <p:grpSpPr>
            <a:xfrm>
              <a:off x="5860580" y="497"/>
              <a:ext cx="2643333" cy="2285675"/>
              <a:chOff x="5860529" y="0"/>
              <a:chExt cx="2643708" cy="2286000"/>
            </a:xfrm>
          </p:grpSpPr>
          <p:sp>
            <p:nvSpPr>
              <p:cNvPr id="69" name="r1"/>
              <p:cNvSpPr/>
              <p:nvPr/>
            </p:nvSpPr>
            <p:spPr bwMode="auto">
              <a:xfrm>
                <a:off x="5860529" y="0"/>
                <a:ext cx="2560320" cy="2286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182854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r>
                  <a:rPr lang="en-US" sz="2400" kern="0" spc="-2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Web technologies</a:t>
                </a:r>
              </a:p>
            </p:txBody>
          </p:sp>
          <p:sp>
            <p:nvSpPr>
              <p:cNvPr id="70" name="r1"/>
              <p:cNvSpPr/>
              <p:nvPr/>
            </p:nvSpPr>
            <p:spPr bwMode="auto">
              <a:xfrm>
                <a:off x="8420848" y="0"/>
                <a:ext cx="83389" cy="228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274281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endParaRPr lang="en-US" sz="2400" kern="0" spc="-20"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4F57B-1766-4938-BC5A-19AC33915BF5}"/>
                </a:ext>
              </a:extLst>
            </p:cNvPr>
            <p:cNvGrpSpPr/>
            <p:nvPr/>
          </p:nvGrpSpPr>
          <p:grpSpPr>
            <a:xfrm>
              <a:off x="8828130" y="371752"/>
              <a:ext cx="3283840" cy="1607322"/>
              <a:chOff x="8901884" y="371752"/>
              <a:chExt cx="3283840" cy="160732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80734D-ACDD-4FA2-B1DE-17BCDB08B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32181" y="371752"/>
                <a:ext cx="565483" cy="68971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D463A82-4535-44D2-84D4-C2BDC6C97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72886" y="1354254"/>
                <a:ext cx="624820" cy="62482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4A2F0D7-501D-4EB0-933B-92083BA34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7254" y="1329626"/>
                <a:ext cx="615692" cy="61569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FDB371-8938-4B81-B6B0-0C434F0EF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49584" y="471945"/>
                <a:ext cx="539161" cy="5391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09B2623-23D4-486C-9B27-EAB6E19DE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17806" y="1295869"/>
                <a:ext cx="667918" cy="68320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7B39D9-C562-4453-96C3-C2779E46E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01884" y="1329601"/>
                <a:ext cx="439472" cy="61574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00D1BEC-1760-4D1D-9F96-07FDF2331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40666" y="374548"/>
                <a:ext cx="488152" cy="675845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CD76D76-36B0-44B9-8286-A52839F036F8}"/>
              </a:ext>
            </a:extLst>
          </p:cNvPr>
          <p:cNvGrpSpPr/>
          <p:nvPr/>
        </p:nvGrpSpPr>
        <p:grpSpPr>
          <a:xfrm>
            <a:off x="5860580" y="4708353"/>
            <a:ext cx="6064926" cy="2285676"/>
            <a:chOff x="5860580" y="4708353"/>
            <a:chExt cx="6064926" cy="2285676"/>
          </a:xfrm>
        </p:grpSpPr>
        <p:grpSp>
          <p:nvGrpSpPr>
            <p:cNvPr id="11" name="Group 10"/>
            <p:cNvGrpSpPr/>
            <p:nvPr/>
          </p:nvGrpSpPr>
          <p:grpSpPr>
            <a:xfrm>
              <a:off x="5860580" y="4708353"/>
              <a:ext cx="2643333" cy="2285676"/>
              <a:chOff x="5860529" y="4708525"/>
              <a:chExt cx="2643708" cy="2286000"/>
            </a:xfrm>
          </p:grpSpPr>
          <p:sp>
            <p:nvSpPr>
              <p:cNvPr id="77" name="r3"/>
              <p:cNvSpPr/>
              <p:nvPr/>
            </p:nvSpPr>
            <p:spPr bwMode="auto">
              <a:xfrm>
                <a:off x="5860529" y="4708525"/>
                <a:ext cx="2560320" cy="2286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182854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r>
                  <a:rPr lang="en-US" sz="2400" kern="0" spc="-2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Modern distribution</a:t>
                </a:r>
              </a:p>
            </p:txBody>
          </p:sp>
          <p:sp>
            <p:nvSpPr>
              <p:cNvPr id="78" name="r3"/>
              <p:cNvSpPr/>
              <p:nvPr/>
            </p:nvSpPr>
            <p:spPr bwMode="auto">
              <a:xfrm>
                <a:off x="8420848" y="4708525"/>
                <a:ext cx="83389" cy="228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274281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>
                  <a:defRPr/>
                </a:pPr>
                <a:endParaRPr lang="en-US" sz="2400" kern="0" spc="-20"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4" name="c3">
              <a:extLst>
                <a:ext uri="{FF2B5EF4-FFF2-40B4-BE49-F238E27FC236}">
                  <a16:creationId xmlns:a16="http://schemas.microsoft.com/office/drawing/2014/main" id="{BDF575A9-324A-4765-A163-4E125027D9BA}"/>
                </a:ext>
              </a:extLst>
            </p:cNvPr>
            <p:cNvGrpSpPr/>
            <p:nvPr/>
          </p:nvGrpSpPr>
          <p:grpSpPr>
            <a:xfrm>
              <a:off x="9113634" y="4954326"/>
              <a:ext cx="2811872" cy="1736342"/>
              <a:chOff x="9238463" y="2879375"/>
              <a:chExt cx="2008974" cy="1227487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E694A01-9679-418E-894E-9EFDA248F747}"/>
                  </a:ext>
                </a:extLst>
              </p:cNvPr>
              <p:cNvGrpSpPr/>
              <p:nvPr/>
            </p:nvGrpSpPr>
            <p:grpSpPr>
              <a:xfrm>
                <a:off x="10408216" y="2993668"/>
                <a:ext cx="312947" cy="429670"/>
                <a:chOff x="9226552" y="2558737"/>
                <a:chExt cx="322581" cy="442900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E347F3FD-304D-4E27-B511-3881467EE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6552" y="2558737"/>
                  <a:ext cx="284777" cy="273825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89F81D1-D31A-41B4-8F50-531B2F0C6F84}"/>
                    </a:ext>
                  </a:extLst>
                </p:cNvPr>
                <p:cNvSpPr txBox="1"/>
                <p:nvPr/>
              </p:nvSpPr>
              <p:spPr>
                <a:xfrm>
                  <a:off x="9249237" y="2862205"/>
                  <a:ext cx="299896" cy="139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Store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781014-2937-4D6B-8A5D-6C594F74A5C3}"/>
                  </a:ext>
                </a:extLst>
              </p:cNvPr>
              <p:cNvGrpSpPr/>
              <p:nvPr/>
            </p:nvGrpSpPr>
            <p:grpSpPr>
              <a:xfrm>
                <a:off x="9444278" y="3451237"/>
                <a:ext cx="1597796" cy="510168"/>
                <a:chOff x="9715206" y="2499850"/>
                <a:chExt cx="1646988" cy="525876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A6A03FC3-89D8-4D66-A178-C9BF11ACA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5206" y="2499850"/>
                  <a:ext cx="1487446" cy="514932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1A33CF7-A5C2-43E8-9460-16AB4575C708}"/>
                    </a:ext>
                  </a:extLst>
                </p:cNvPr>
                <p:cNvSpPr txBox="1"/>
                <p:nvPr/>
              </p:nvSpPr>
              <p:spPr>
                <a:xfrm>
                  <a:off x="10154536" y="2886294"/>
                  <a:ext cx="1207658" cy="139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Organization Catalog</a:t>
                  </a:r>
                </a:p>
              </p:txBody>
            </p:sp>
          </p:grpSp>
          <p:sp>
            <p:nvSpPr>
              <p:cNvPr id="57" name="Freeform 67">
                <a:extLst>
                  <a:ext uri="{FF2B5EF4-FFF2-40B4-BE49-F238E27FC236}">
                    <a16:creationId xmlns:a16="http://schemas.microsoft.com/office/drawing/2014/main" id="{9BE4F119-FDE2-430F-ABEF-A1CDD0BBD697}"/>
                  </a:ext>
                </a:extLst>
              </p:cNvPr>
              <p:cNvSpPr/>
              <p:nvPr/>
            </p:nvSpPr>
            <p:spPr bwMode="auto">
              <a:xfrm>
                <a:off x="9238463" y="2879375"/>
                <a:ext cx="2008974" cy="1227487"/>
              </a:xfrm>
              <a:custGeom>
                <a:avLst/>
                <a:gdLst>
                  <a:gd name="connsiteX0" fmla="*/ 0 w 5842115"/>
                  <a:gd name="connsiteY0" fmla="*/ 2456114 h 3584946"/>
                  <a:gd name="connsiteX1" fmla="*/ 0 w 5842115"/>
                  <a:gd name="connsiteY1" fmla="*/ 2456115 h 3584946"/>
                  <a:gd name="connsiteX2" fmla="*/ 0 w 5842115"/>
                  <a:gd name="connsiteY2" fmla="*/ 2456115 h 3584946"/>
                  <a:gd name="connsiteX3" fmla="*/ 3840152 w 5842115"/>
                  <a:gd name="connsiteY3" fmla="*/ 0 h 3584946"/>
                  <a:gd name="connsiteX4" fmla="*/ 4998404 w 5842115"/>
                  <a:gd name="connsiteY4" fmla="*/ 1158252 h 3584946"/>
                  <a:gd name="connsiteX5" fmla="*/ 4978085 w 5842115"/>
                  <a:gd name="connsiteY5" fmla="*/ 1359809 h 3584946"/>
                  <a:gd name="connsiteX6" fmla="*/ 5048964 w 5842115"/>
                  <a:gd name="connsiteY6" fmla="*/ 1378034 h 3584946"/>
                  <a:gd name="connsiteX7" fmla="*/ 5842115 w 5842115"/>
                  <a:gd name="connsiteY7" fmla="*/ 2456115 h 3584946"/>
                  <a:gd name="connsiteX8" fmla="*/ 5842114 w 5842115"/>
                  <a:gd name="connsiteY8" fmla="*/ 2456115 h 3584946"/>
                  <a:gd name="connsiteX9" fmla="*/ 4713283 w 5842115"/>
                  <a:gd name="connsiteY9" fmla="*/ 3584946 h 3584946"/>
                  <a:gd name="connsiteX10" fmla="*/ 1128831 w 5842115"/>
                  <a:gd name="connsiteY10" fmla="*/ 3584945 h 3584946"/>
                  <a:gd name="connsiteX11" fmla="*/ 22934 w 5842115"/>
                  <a:gd name="connsiteY11" fmla="*/ 2683613 h 3584946"/>
                  <a:gd name="connsiteX12" fmla="*/ 0 w 5842115"/>
                  <a:gd name="connsiteY12" fmla="*/ 2456115 h 3584946"/>
                  <a:gd name="connsiteX13" fmla="*/ 22934 w 5842115"/>
                  <a:gd name="connsiteY13" fmla="*/ 2228616 h 3584946"/>
                  <a:gd name="connsiteX14" fmla="*/ 1128831 w 5842115"/>
                  <a:gd name="connsiteY14" fmla="*/ 1327284 h 3584946"/>
                  <a:gd name="connsiteX15" fmla="*/ 1209799 w 5842115"/>
                  <a:gd name="connsiteY15" fmla="*/ 1327284 h 3584946"/>
                  <a:gd name="connsiteX16" fmla="*/ 1243588 w 5842115"/>
                  <a:gd name="connsiteY16" fmla="*/ 1218433 h 3584946"/>
                  <a:gd name="connsiteX17" fmla="*/ 2310819 w 5842115"/>
                  <a:gd name="connsiteY17" fmla="*/ 511025 h 3584946"/>
                  <a:gd name="connsiteX18" fmla="*/ 2761663 w 5842115"/>
                  <a:gd name="connsiteY18" fmla="*/ 602046 h 3584946"/>
                  <a:gd name="connsiteX19" fmla="*/ 2815922 w 5842115"/>
                  <a:gd name="connsiteY19" fmla="*/ 628184 h 3584946"/>
                  <a:gd name="connsiteX20" fmla="*/ 2879711 w 5842115"/>
                  <a:gd name="connsiteY20" fmla="*/ 510662 h 3584946"/>
                  <a:gd name="connsiteX21" fmla="*/ 3840152 w 5842115"/>
                  <a:gd name="connsiteY21" fmla="*/ 0 h 35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42115" h="3584946">
                    <a:moveTo>
                      <a:pt x="0" y="2456114"/>
                    </a:moveTo>
                    <a:lnTo>
                      <a:pt x="0" y="2456115"/>
                    </a:lnTo>
                    <a:lnTo>
                      <a:pt x="0" y="2456115"/>
                    </a:lnTo>
                    <a:close/>
                    <a:moveTo>
                      <a:pt x="3840152" y="0"/>
                    </a:moveTo>
                    <a:cubicBezTo>
                      <a:pt x="4479837" y="0"/>
                      <a:pt x="4998404" y="518567"/>
                      <a:pt x="4998404" y="1158252"/>
                    </a:cubicBezTo>
                    <a:lnTo>
                      <a:pt x="4978085" y="1359809"/>
                    </a:lnTo>
                    <a:lnTo>
                      <a:pt x="5048964" y="1378034"/>
                    </a:lnTo>
                    <a:cubicBezTo>
                      <a:pt x="5508475" y="1520957"/>
                      <a:pt x="5842115" y="1949573"/>
                      <a:pt x="5842115" y="2456115"/>
                    </a:cubicBezTo>
                    <a:lnTo>
                      <a:pt x="5842114" y="2456115"/>
                    </a:lnTo>
                    <a:cubicBezTo>
                      <a:pt x="5842114" y="3079551"/>
                      <a:pt x="5336719" y="3584946"/>
                      <a:pt x="4713283" y="3584946"/>
                    </a:cubicBezTo>
                    <a:lnTo>
                      <a:pt x="1128831" y="3584945"/>
                    </a:lnTo>
                    <a:cubicBezTo>
                      <a:pt x="583324" y="3584945"/>
                      <a:pt x="128193" y="3198002"/>
                      <a:pt x="22934" y="2683613"/>
                    </a:cubicBezTo>
                    <a:lnTo>
                      <a:pt x="0" y="2456115"/>
                    </a:lnTo>
                    <a:lnTo>
                      <a:pt x="22934" y="2228616"/>
                    </a:lnTo>
                    <a:cubicBezTo>
                      <a:pt x="128193" y="1714227"/>
                      <a:pt x="583324" y="1327284"/>
                      <a:pt x="1128831" y="1327284"/>
                    </a:cubicBezTo>
                    <a:lnTo>
                      <a:pt x="1209799" y="1327284"/>
                    </a:lnTo>
                    <a:lnTo>
                      <a:pt x="1243588" y="1218433"/>
                    </a:lnTo>
                    <a:cubicBezTo>
                      <a:pt x="1419420" y="802719"/>
                      <a:pt x="1831055" y="511025"/>
                      <a:pt x="2310819" y="511025"/>
                    </a:cubicBezTo>
                    <a:cubicBezTo>
                      <a:pt x="2470740" y="511025"/>
                      <a:pt x="2623092" y="543436"/>
                      <a:pt x="2761663" y="602046"/>
                    </a:cubicBezTo>
                    <a:lnTo>
                      <a:pt x="2815922" y="628184"/>
                    </a:lnTo>
                    <a:lnTo>
                      <a:pt x="2879711" y="510662"/>
                    </a:lnTo>
                    <a:cubicBezTo>
                      <a:pt x="3087857" y="202565"/>
                      <a:pt x="3440349" y="0"/>
                      <a:pt x="3840152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B31DF2-9188-4388-BE7E-396D5CE6D22D}"/>
              </a:ext>
            </a:extLst>
          </p:cNvPr>
          <p:cNvGrpSpPr/>
          <p:nvPr/>
        </p:nvGrpSpPr>
        <p:grpSpPr>
          <a:xfrm>
            <a:off x="884237" y="1605798"/>
            <a:ext cx="817301" cy="780534"/>
            <a:chOff x="4625609" y="3561847"/>
            <a:chExt cx="2418201" cy="230942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8F187C-17CD-41A5-ADA3-61860FE761AE}"/>
                </a:ext>
              </a:extLst>
            </p:cNvPr>
            <p:cNvGrpSpPr/>
            <p:nvPr/>
          </p:nvGrpSpPr>
          <p:grpSpPr>
            <a:xfrm>
              <a:off x="4625609" y="3561847"/>
              <a:ext cx="2418201" cy="1472026"/>
              <a:chOff x="4625609" y="3561849"/>
              <a:chExt cx="2418201" cy="147202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28E8181-D4D1-46A0-9962-7D7121812149}"/>
                  </a:ext>
                </a:extLst>
              </p:cNvPr>
              <p:cNvSpPr/>
              <p:nvPr/>
            </p:nvSpPr>
            <p:spPr bwMode="auto">
              <a:xfrm>
                <a:off x="4945941" y="3593824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723C5B8-5BEF-47C8-89AF-1BDDB879C219}"/>
                  </a:ext>
                </a:extLst>
              </p:cNvPr>
              <p:cNvSpPr/>
              <p:nvPr/>
            </p:nvSpPr>
            <p:spPr bwMode="auto">
              <a:xfrm>
                <a:off x="4625609" y="4465956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780A416-45D3-4F7E-B5F5-CC707C79B12F}"/>
                  </a:ext>
                </a:extLst>
              </p:cNvPr>
              <p:cNvSpPr/>
              <p:nvPr/>
            </p:nvSpPr>
            <p:spPr bwMode="auto">
              <a:xfrm>
                <a:off x="6475892" y="4382455"/>
                <a:ext cx="567918" cy="567920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C813095-7034-48F2-B639-E4836BA4744D}"/>
                  </a:ext>
                </a:extLst>
              </p:cNvPr>
              <p:cNvSpPr/>
              <p:nvPr/>
            </p:nvSpPr>
            <p:spPr bwMode="auto">
              <a:xfrm>
                <a:off x="6226240" y="3561849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460F90B-E44F-4D4B-B291-629BB5AB324F}"/>
                  </a:ext>
                </a:extLst>
              </p:cNvPr>
              <p:cNvCxnSpPr/>
              <p:nvPr/>
            </p:nvCxnSpPr>
            <p:spPr>
              <a:xfrm>
                <a:off x="5408439" y="4112376"/>
                <a:ext cx="341324" cy="630380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C340717-4245-40B2-9638-98062817FB5D}"/>
                  </a:ext>
                </a:extLst>
              </p:cNvPr>
              <p:cNvCxnSpPr>
                <a:stCxn id="85" idx="6"/>
              </p:cNvCxnSpPr>
              <p:nvPr/>
            </p:nvCxnSpPr>
            <p:spPr>
              <a:xfrm>
                <a:off x="5193528" y="4749915"/>
                <a:ext cx="497808" cy="116065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B5D88DF-3EC4-4F92-A470-349B28F1059E}"/>
                  </a:ext>
                </a:extLst>
              </p:cNvPr>
              <p:cNvCxnSpPr/>
              <p:nvPr/>
            </p:nvCxnSpPr>
            <p:spPr>
              <a:xfrm flipH="1">
                <a:off x="5869908" y="4133509"/>
                <a:ext cx="460942" cy="637799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C20143D-04B1-4C99-9C7A-FABDEC49072E}"/>
                  </a:ext>
                </a:extLst>
              </p:cNvPr>
              <p:cNvCxnSpPr>
                <a:endCxn id="86" idx="2"/>
              </p:cNvCxnSpPr>
              <p:nvPr/>
            </p:nvCxnSpPr>
            <p:spPr>
              <a:xfrm flipV="1">
                <a:off x="5904499" y="4666415"/>
                <a:ext cx="571393" cy="169533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554009F4-84DC-4C71-A30F-048D7010DF95}"/>
                </a:ext>
              </a:extLst>
            </p:cNvPr>
            <p:cNvSpPr/>
            <p:nvPr/>
          </p:nvSpPr>
          <p:spPr bwMode="auto">
            <a:xfrm>
              <a:off x="5624933" y="4758462"/>
              <a:ext cx="864027" cy="1112805"/>
            </a:xfrm>
            <a:custGeom>
              <a:avLst/>
              <a:gdLst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137850 w 845475"/>
                <a:gd name="connsiteY11" fmla="*/ 59734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74240 w 845475"/>
                <a:gd name="connsiteY11" fmla="*/ 30579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1006211 h 1098111"/>
                <a:gd name="connsiteX1" fmla="*/ 845475 w 845475"/>
                <a:gd name="connsiteY1" fmla="*/ 725918 h 1098111"/>
                <a:gd name="connsiteX2" fmla="*/ 716816 w 845475"/>
                <a:gd name="connsiteY2" fmla="*/ 326155 h 1098111"/>
                <a:gd name="connsiteX3" fmla="*/ 730601 w 845475"/>
                <a:gd name="connsiteY3" fmla="*/ 303180 h 1098111"/>
                <a:gd name="connsiteX4" fmla="*/ 643296 w 845475"/>
                <a:gd name="connsiteY4" fmla="*/ 252635 h 1098111"/>
                <a:gd name="connsiteX5" fmla="*/ 588157 w 845475"/>
                <a:gd name="connsiteY5" fmla="*/ 349130 h 1098111"/>
                <a:gd name="connsiteX6" fmla="*/ 500852 w 845475"/>
                <a:gd name="connsiteY6" fmla="*/ 266420 h 1098111"/>
                <a:gd name="connsiteX7" fmla="*/ 441117 w 845475"/>
                <a:gd name="connsiteY7" fmla="*/ 349130 h 1098111"/>
                <a:gd name="connsiteX8" fmla="*/ 363003 w 845475"/>
                <a:gd name="connsiteY8" fmla="*/ 271015 h 1098111"/>
                <a:gd name="connsiteX9" fmla="*/ 289483 w 845475"/>
                <a:gd name="connsiteY9" fmla="*/ 362915 h 1098111"/>
                <a:gd name="connsiteX10" fmla="*/ 197584 w 845475"/>
                <a:gd name="connsiteY10" fmla="*/ 22887 h 1098111"/>
                <a:gd name="connsiteX11" fmla="*/ 74240 w 845475"/>
                <a:gd name="connsiteY11" fmla="*/ 53466 h 1098111"/>
                <a:gd name="connsiteX12" fmla="*/ 174609 w 845475"/>
                <a:gd name="connsiteY12" fmla="*/ 638613 h 1098111"/>
                <a:gd name="connsiteX13" fmla="*/ 82709 w 845475"/>
                <a:gd name="connsiteY13" fmla="*/ 514549 h 1098111"/>
                <a:gd name="connsiteX14" fmla="*/ 0 w 845475"/>
                <a:gd name="connsiteY14" fmla="*/ 574284 h 1098111"/>
                <a:gd name="connsiteX15" fmla="*/ 165419 w 845475"/>
                <a:gd name="connsiteY15" fmla="*/ 831602 h 1098111"/>
                <a:gd name="connsiteX16" fmla="*/ 450307 w 845475"/>
                <a:gd name="connsiteY16" fmla="*/ 1098111 h 1098111"/>
                <a:gd name="connsiteX17" fmla="*/ 799525 w 845475"/>
                <a:gd name="connsiteY17" fmla="*/ 1006211 h 1098111"/>
                <a:gd name="connsiteX0" fmla="*/ 799525 w 845475"/>
                <a:gd name="connsiteY0" fmla="*/ 1000473 h 1092373"/>
                <a:gd name="connsiteX1" fmla="*/ 845475 w 845475"/>
                <a:gd name="connsiteY1" fmla="*/ 720180 h 1092373"/>
                <a:gd name="connsiteX2" fmla="*/ 716816 w 845475"/>
                <a:gd name="connsiteY2" fmla="*/ 320417 h 1092373"/>
                <a:gd name="connsiteX3" fmla="*/ 730601 w 845475"/>
                <a:gd name="connsiteY3" fmla="*/ 297442 h 1092373"/>
                <a:gd name="connsiteX4" fmla="*/ 643296 w 845475"/>
                <a:gd name="connsiteY4" fmla="*/ 246897 h 1092373"/>
                <a:gd name="connsiteX5" fmla="*/ 588157 w 845475"/>
                <a:gd name="connsiteY5" fmla="*/ 343392 h 1092373"/>
                <a:gd name="connsiteX6" fmla="*/ 500852 w 845475"/>
                <a:gd name="connsiteY6" fmla="*/ 260682 h 1092373"/>
                <a:gd name="connsiteX7" fmla="*/ 441117 w 845475"/>
                <a:gd name="connsiteY7" fmla="*/ 343392 h 1092373"/>
                <a:gd name="connsiteX8" fmla="*/ 363003 w 845475"/>
                <a:gd name="connsiteY8" fmla="*/ 265277 h 1092373"/>
                <a:gd name="connsiteX9" fmla="*/ 289483 w 845475"/>
                <a:gd name="connsiteY9" fmla="*/ 357177 h 1092373"/>
                <a:gd name="connsiteX10" fmla="*/ 197584 w 845475"/>
                <a:gd name="connsiteY10" fmla="*/ 17149 h 1092373"/>
                <a:gd name="connsiteX11" fmla="*/ 74240 w 845475"/>
                <a:gd name="connsiteY11" fmla="*/ 47728 h 1092373"/>
                <a:gd name="connsiteX12" fmla="*/ 174609 w 845475"/>
                <a:gd name="connsiteY12" fmla="*/ 632875 h 1092373"/>
                <a:gd name="connsiteX13" fmla="*/ 82709 w 845475"/>
                <a:gd name="connsiteY13" fmla="*/ 508811 h 1092373"/>
                <a:gd name="connsiteX14" fmla="*/ 0 w 845475"/>
                <a:gd name="connsiteY14" fmla="*/ 568546 h 1092373"/>
                <a:gd name="connsiteX15" fmla="*/ 165419 w 845475"/>
                <a:gd name="connsiteY15" fmla="*/ 825864 h 1092373"/>
                <a:gd name="connsiteX16" fmla="*/ 450307 w 845475"/>
                <a:gd name="connsiteY16" fmla="*/ 1092373 h 1092373"/>
                <a:gd name="connsiteX17" fmla="*/ 799525 w 845475"/>
                <a:gd name="connsiteY17" fmla="*/ 1000473 h 1092373"/>
                <a:gd name="connsiteX0" fmla="*/ 799525 w 845475"/>
                <a:gd name="connsiteY0" fmla="*/ 1020905 h 1112805"/>
                <a:gd name="connsiteX1" fmla="*/ 845475 w 845475"/>
                <a:gd name="connsiteY1" fmla="*/ 740612 h 1112805"/>
                <a:gd name="connsiteX2" fmla="*/ 716816 w 845475"/>
                <a:gd name="connsiteY2" fmla="*/ 340849 h 1112805"/>
                <a:gd name="connsiteX3" fmla="*/ 730601 w 845475"/>
                <a:gd name="connsiteY3" fmla="*/ 317874 h 1112805"/>
                <a:gd name="connsiteX4" fmla="*/ 643296 w 845475"/>
                <a:gd name="connsiteY4" fmla="*/ 267329 h 1112805"/>
                <a:gd name="connsiteX5" fmla="*/ 588157 w 845475"/>
                <a:gd name="connsiteY5" fmla="*/ 363824 h 1112805"/>
                <a:gd name="connsiteX6" fmla="*/ 500852 w 845475"/>
                <a:gd name="connsiteY6" fmla="*/ 281114 h 1112805"/>
                <a:gd name="connsiteX7" fmla="*/ 441117 w 845475"/>
                <a:gd name="connsiteY7" fmla="*/ 363824 h 1112805"/>
                <a:gd name="connsiteX8" fmla="*/ 363003 w 845475"/>
                <a:gd name="connsiteY8" fmla="*/ 285709 h 1112805"/>
                <a:gd name="connsiteX9" fmla="*/ 289483 w 845475"/>
                <a:gd name="connsiteY9" fmla="*/ 377609 h 1112805"/>
                <a:gd name="connsiteX10" fmla="*/ 197584 w 845475"/>
                <a:gd name="connsiteY10" fmla="*/ 37581 h 1112805"/>
                <a:gd name="connsiteX11" fmla="*/ 74240 w 845475"/>
                <a:gd name="connsiteY11" fmla="*/ 68160 h 1112805"/>
                <a:gd name="connsiteX12" fmla="*/ 174609 w 845475"/>
                <a:gd name="connsiteY12" fmla="*/ 653307 h 1112805"/>
                <a:gd name="connsiteX13" fmla="*/ 82709 w 845475"/>
                <a:gd name="connsiteY13" fmla="*/ 529243 h 1112805"/>
                <a:gd name="connsiteX14" fmla="*/ 0 w 845475"/>
                <a:gd name="connsiteY14" fmla="*/ 588978 h 1112805"/>
                <a:gd name="connsiteX15" fmla="*/ 165419 w 845475"/>
                <a:gd name="connsiteY15" fmla="*/ 846296 h 1112805"/>
                <a:gd name="connsiteX16" fmla="*/ 450307 w 845475"/>
                <a:gd name="connsiteY16" fmla="*/ 1112805 h 1112805"/>
                <a:gd name="connsiteX17" fmla="*/ 799525 w 845475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49154 w 864028"/>
                <a:gd name="connsiteY2" fmla="*/ 317874 h 1112805"/>
                <a:gd name="connsiteX3" fmla="*/ 661849 w 864028"/>
                <a:gd name="connsiteY3" fmla="*/ 267329 h 1112805"/>
                <a:gd name="connsiteX4" fmla="*/ 606710 w 864028"/>
                <a:gd name="connsiteY4" fmla="*/ 363824 h 1112805"/>
                <a:gd name="connsiteX5" fmla="*/ 519405 w 864028"/>
                <a:gd name="connsiteY5" fmla="*/ 281114 h 1112805"/>
                <a:gd name="connsiteX6" fmla="*/ 459670 w 864028"/>
                <a:gd name="connsiteY6" fmla="*/ 363824 h 1112805"/>
                <a:gd name="connsiteX7" fmla="*/ 381556 w 864028"/>
                <a:gd name="connsiteY7" fmla="*/ 285709 h 1112805"/>
                <a:gd name="connsiteX8" fmla="*/ 308036 w 864028"/>
                <a:gd name="connsiteY8" fmla="*/ 377609 h 1112805"/>
                <a:gd name="connsiteX9" fmla="*/ 216137 w 864028"/>
                <a:gd name="connsiteY9" fmla="*/ 37581 h 1112805"/>
                <a:gd name="connsiteX10" fmla="*/ 92793 w 864028"/>
                <a:gd name="connsiteY10" fmla="*/ 68160 h 1112805"/>
                <a:gd name="connsiteX11" fmla="*/ 193162 w 864028"/>
                <a:gd name="connsiteY11" fmla="*/ 653307 h 1112805"/>
                <a:gd name="connsiteX12" fmla="*/ 101262 w 864028"/>
                <a:gd name="connsiteY12" fmla="*/ 529243 h 1112805"/>
                <a:gd name="connsiteX13" fmla="*/ 0 w 864028"/>
                <a:gd name="connsiteY13" fmla="*/ 567775 h 1112805"/>
                <a:gd name="connsiteX14" fmla="*/ 183972 w 864028"/>
                <a:gd name="connsiteY14" fmla="*/ 846296 h 1112805"/>
                <a:gd name="connsiteX15" fmla="*/ 468860 w 864028"/>
                <a:gd name="connsiteY15" fmla="*/ 1112805 h 1112805"/>
                <a:gd name="connsiteX16" fmla="*/ 818078 w 864028"/>
                <a:gd name="connsiteY16" fmla="*/ 1020905 h 11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4028" h="1112805">
                  <a:moveTo>
                    <a:pt x="818078" y="1020905"/>
                  </a:moveTo>
                  <a:lnTo>
                    <a:pt x="864028" y="740612"/>
                  </a:lnTo>
                  <a:lnTo>
                    <a:pt x="749154" y="317874"/>
                  </a:lnTo>
                  <a:cubicBezTo>
                    <a:pt x="720052" y="301026"/>
                    <a:pt x="717455" y="255023"/>
                    <a:pt x="661849" y="267329"/>
                  </a:cubicBezTo>
                  <a:cubicBezTo>
                    <a:pt x="606243" y="279635"/>
                    <a:pt x="625090" y="331659"/>
                    <a:pt x="606710" y="363824"/>
                  </a:cubicBezTo>
                  <a:cubicBezTo>
                    <a:pt x="577608" y="336254"/>
                    <a:pt x="577662" y="282180"/>
                    <a:pt x="519405" y="281114"/>
                  </a:cubicBezTo>
                  <a:cubicBezTo>
                    <a:pt x="461148" y="280048"/>
                    <a:pt x="479582" y="336254"/>
                    <a:pt x="459670" y="363824"/>
                  </a:cubicBezTo>
                  <a:cubicBezTo>
                    <a:pt x="433632" y="337786"/>
                    <a:pt x="434098" y="279942"/>
                    <a:pt x="381556" y="285709"/>
                  </a:cubicBezTo>
                  <a:cubicBezTo>
                    <a:pt x="329014" y="291476"/>
                    <a:pt x="332543" y="346976"/>
                    <a:pt x="308036" y="377609"/>
                  </a:cubicBezTo>
                  <a:lnTo>
                    <a:pt x="216137" y="37581"/>
                  </a:lnTo>
                  <a:cubicBezTo>
                    <a:pt x="193575" y="-10536"/>
                    <a:pt x="99453" y="-24197"/>
                    <a:pt x="92793" y="68160"/>
                  </a:cubicBezTo>
                  <a:lnTo>
                    <a:pt x="193162" y="653307"/>
                  </a:lnTo>
                  <a:lnTo>
                    <a:pt x="101262" y="529243"/>
                  </a:lnTo>
                  <a:cubicBezTo>
                    <a:pt x="67508" y="542087"/>
                    <a:pt x="33754" y="517825"/>
                    <a:pt x="0" y="567775"/>
                  </a:cubicBezTo>
                  <a:lnTo>
                    <a:pt x="183972" y="846296"/>
                  </a:lnTo>
                  <a:lnTo>
                    <a:pt x="468860" y="1112805"/>
                  </a:lnTo>
                  <a:lnTo>
                    <a:pt x="818078" y="1020905"/>
                  </a:lnTo>
                  <a:close/>
                </a:path>
              </a:pathLst>
            </a:custGeom>
            <a:noFill/>
            <a:ln w="3175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7731123-83F6-4114-A91E-5D31FF564254}"/>
              </a:ext>
            </a:extLst>
          </p:cNvPr>
          <p:cNvGrpSpPr/>
          <p:nvPr/>
        </p:nvGrpSpPr>
        <p:grpSpPr>
          <a:xfrm>
            <a:off x="6072815" y="754062"/>
            <a:ext cx="6661329" cy="4509719"/>
            <a:chOff x="6836904" y="1832753"/>
            <a:chExt cx="6211107" cy="4204919"/>
          </a:xfrm>
        </p:grpSpPr>
        <p:grpSp>
          <p:nvGrpSpPr>
            <p:cNvPr id="31" name="Group 4">
              <a:extLst>
                <a:ext uri="{FF2B5EF4-FFF2-40B4-BE49-F238E27FC236}">
                  <a16:creationId xmlns:a16="http://schemas.microsoft.com/office/drawing/2014/main" id="{3691A73D-8BE4-4035-AC2A-535C882810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6904" y="1832753"/>
              <a:ext cx="6211107" cy="4204919"/>
              <a:chOff x="3135" y="912"/>
              <a:chExt cx="2730" cy="1819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FD50880A-0A45-4BEA-8502-176C2B352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912"/>
                <a:ext cx="2730" cy="1819"/>
              </a:xfrm>
              <a:custGeom>
                <a:avLst/>
                <a:gdLst>
                  <a:gd name="T0" fmla="*/ 1937 w 2018"/>
                  <a:gd name="T1" fmla="*/ 0 h 1347"/>
                  <a:gd name="T2" fmla="*/ 81 w 2018"/>
                  <a:gd name="T3" fmla="*/ 0 h 1347"/>
                  <a:gd name="T4" fmla="*/ 0 w 2018"/>
                  <a:gd name="T5" fmla="*/ 81 h 1347"/>
                  <a:gd name="T6" fmla="*/ 0 w 2018"/>
                  <a:gd name="T7" fmla="*/ 1265 h 1347"/>
                  <a:gd name="T8" fmla="*/ 81 w 2018"/>
                  <a:gd name="T9" fmla="*/ 1347 h 1347"/>
                  <a:gd name="T10" fmla="*/ 1937 w 2018"/>
                  <a:gd name="T11" fmla="*/ 1347 h 1347"/>
                  <a:gd name="T12" fmla="*/ 2018 w 2018"/>
                  <a:gd name="T13" fmla="*/ 1265 h 1347"/>
                  <a:gd name="T14" fmla="*/ 2018 w 2018"/>
                  <a:gd name="T15" fmla="*/ 81 h 1347"/>
                  <a:gd name="T16" fmla="*/ 1937 w 2018"/>
                  <a:gd name="T17" fmla="*/ 0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8" h="1347">
                    <a:moveTo>
                      <a:pt x="1937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36" y="0"/>
                      <a:pt x="0" y="36"/>
                      <a:pt x="0" y="81"/>
                    </a:cubicBezTo>
                    <a:cubicBezTo>
                      <a:pt x="0" y="1265"/>
                      <a:pt x="0" y="1265"/>
                      <a:pt x="0" y="1265"/>
                    </a:cubicBezTo>
                    <a:cubicBezTo>
                      <a:pt x="0" y="1310"/>
                      <a:pt x="36" y="1347"/>
                      <a:pt x="81" y="1347"/>
                    </a:cubicBezTo>
                    <a:cubicBezTo>
                      <a:pt x="1937" y="1347"/>
                      <a:pt x="1937" y="1347"/>
                      <a:pt x="1937" y="1347"/>
                    </a:cubicBezTo>
                    <a:cubicBezTo>
                      <a:pt x="1982" y="1347"/>
                      <a:pt x="2018" y="1310"/>
                      <a:pt x="2018" y="1265"/>
                    </a:cubicBezTo>
                    <a:cubicBezTo>
                      <a:pt x="2018" y="81"/>
                      <a:pt x="2018" y="81"/>
                      <a:pt x="2018" y="81"/>
                    </a:cubicBezTo>
                    <a:cubicBezTo>
                      <a:pt x="2018" y="36"/>
                      <a:pt x="1982" y="0"/>
                      <a:pt x="19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12">
                <a:extLst>
                  <a:ext uri="{FF2B5EF4-FFF2-40B4-BE49-F238E27FC236}">
                    <a16:creationId xmlns:a16="http://schemas.microsoft.com/office/drawing/2014/main" id="{3968DDAD-839E-4E2A-BE30-19F6A33E5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" y="1797"/>
                <a:ext cx="50" cy="50"/>
              </a:xfrm>
              <a:prstGeom prst="ellipse">
                <a:avLst/>
              </a:prstGeom>
              <a:noFill/>
              <a:ln w="7938" cap="flat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E8108C-71A0-4152-893E-4973D0C2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3543" y="2079270"/>
              <a:ext cx="5571288" cy="3754829"/>
            </a:xfrm>
            <a:prstGeom prst="rect">
              <a:avLst/>
            </a:prstGeom>
            <a:noFill/>
            <a:ln>
              <a:solidFill>
                <a:srgbClr val="505050">
                  <a:lumMod val="25000"/>
                  <a:lumOff val="75000"/>
                </a:srgbClr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Document</a:t>
            </a:r>
            <a:br>
              <a:rPr lang="en-US" sz="7200"/>
            </a:br>
            <a:r>
              <a:rPr lang="en-US" sz="7200"/>
              <a:t>Canvas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377A82FD-710B-49B8-B9EF-C53FC0F8AC5D}"/>
              </a:ext>
            </a:extLst>
          </p:cNvPr>
          <p:cNvGrpSpPr/>
          <p:nvPr/>
        </p:nvGrpSpPr>
        <p:grpSpPr>
          <a:xfrm>
            <a:off x="9493517" y="2430462"/>
            <a:ext cx="3568939" cy="4708782"/>
            <a:chOff x="632918" y="1790443"/>
            <a:chExt cx="3327724" cy="4390528"/>
          </a:xfrm>
        </p:grpSpPr>
        <p:sp>
          <p:nvSpPr>
            <p:cNvPr id="18" name="Rounded Rectangle 11">
              <a:extLst>
                <a:ext uri="{FF2B5EF4-FFF2-40B4-BE49-F238E27FC236}">
                  <a16:creationId xmlns:a16="http://schemas.microsoft.com/office/drawing/2014/main" id="{00D8AB8A-3551-45D4-9465-85D0BCCB33A9}"/>
                </a:ext>
              </a:extLst>
            </p:cNvPr>
            <p:cNvSpPr/>
            <p:nvPr/>
          </p:nvSpPr>
          <p:spPr bwMode="auto">
            <a:xfrm rot="5400000">
              <a:off x="101516" y="2321845"/>
              <a:ext cx="4390528" cy="3327724"/>
            </a:xfrm>
            <a:prstGeom prst="roundRect">
              <a:avLst>
                <a:gd name="adj" fmla="val 3947"/>
              </a:avLst>
            </a:prstGeom>
            <a:solidFill>
              <a:srgbClr val="FFFFFF"/>
            </a:solidFill>
            <a:ln w="12700" cap="flat">
              <a:solidFill>
                <a:srgbClr val="A7A9AC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Picture 1">
              <a:extLst>
                <a:ext uri="{FF2B5EF4-FFF2-40B4-BE49-F238E27FC236}">
                  <a16:creationId xmlns:a16="http://schemas.microsoft.com/office/drawing/2014/main" id="{7C5DE3D6-6D7D-4366-976B-625559D69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53694" y="2082175"/>
              <a:ext cx="2902809" cy="3810000"/>
            </a:xfrm>
            <a:prstGeom prst="rect">
              <a:avLst/>
            </a:prstGeom>
            <a:noFill/>
            <a:ln>
              <a:solidFill>
                <a:srgbClr val="505050">
                  <a:lumMod val="25000"/>
                  <a:lumOff val="75000"/>
                </a:srgbClr>
              </a:solidFill>
            </a:ln>
            <a:effectLst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98C6101C-41BE-44A8-AF12-1AABBF906155}"/>
              </a:ext>
            </a:extLst>
          </p:cNvPr>
          <p:cNvGrpSpPr/>
          <p:nvPr/>
        </p:nvGrpSpPr>
        <p:grpSpPr>
          <a:xfrm>
            <a:off x="7216780" y="3569252"/>
            <a:ext cx="1678956" cy="3365970"/>
            <a:chOff x="1169805" y="2054904"/>
            <a:chExt cx="1565480" cy="3138473"/>
          </a:xfrm>
        </p:grpSpPr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45D79247-B759-46C7-8235-C23AAF7156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9805" y="2054904"/>
              <a:ext cx="1565480" cy="3138473"/>
              <a:chOff x="4481865" y="2444248"/>
              <a:chExt cx="2283271" cy="4577499"/>
            </a:xfrm>
          </p:grpSpPr>
          <p:sp>
            <p:nvSpPr>
              <p:cNvPr id="23" name="Rounded Rectangle 21">
                <a:extLst>
                  <a:ext uri="{FF2B5EF4-FFF2-40B4-BE49-F238E27FC236}">
                    <a16:creationId xmlns:a16="http://schemas.microsoft.com/office/drawing/2014/main" id="{5DAA7B92-B069-40EF-BF92-3F75DADCF6D5}"/>
                  </a:ext>
                </a:extLst>
              </p:cNvPr>
              <p:cNvSpPr/>
              <p:nvPr/>
            </p:nvSpPr>
            <p:spPr bwMode="auto">
              <a:xfrm>
                <a:off x="4481865" y="2444248"/>
                <a:ext cx="2283271" cy="4577499"/>
              </a:xfrm>
              <a:prstGeom prst="roundRect">
                <a:avLst>
                  <a:gd name="adj" fmla="val 4048"/>
                </a:avLst>
              </a:prstGeom>
              <a:solidFill>
                <a:srgbClr val="FFFFFF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842E000E-9282-4E18-9A0D-9F052E2D8AE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5540905" y="6622546"/>
                <a:ext cx="165197" cy="164592"/>
              </a:xfrm>
              <a:custGeom>
                <a:avLst/>
                <a:gdLst>
                  <a:gd name="T0" fmla="*/ 112 w 246"/>
                  <a:gd name="T1" fmla="*/ 19 h 245"/>
                  <a:gd name="T2" fmla="*/ 246 w 246"/>
                  <a:gd name="T3" fmla="*/ 0 h 245"/>
                  <a:gd name="T4" fmla="*/ 246 w 246"/>
                  <a:gd name="T5" fmla="*/ 116 h 245"/>
                  <a:gd name="T6" fmla="*/ 112 w 246"/>
                  <a:gd name="T7" fmla="*/ 116 h 245"/>
                  <a:gd name="T8" fmla="*/ 112 w 246"/>
                  <a:gd name="T9" fmla="*/ 19 h 245"/>
                  <a:gd name="T10" fmla="*/ 102 w 246"/>
                  <a:gd name="T11" fmla="*/ 116 h 245"/>
                  <a:gd name="T12" fmla="*/ 102 w 246"/>
                  <a:gd name="T13" fmla="*/ 19 h 245"/>
                  <a:gd name="T14" fmla="*/ 0 w 246"/>
                  <a:gd name="T15" fmla="*/ 34 h 245"/>
                  <a:gd name="T16" fmla="*/ 0 w 246"/>
                  <a:gd name="T17" fmla="*/ 116 h 245"/>
                  <a:gd name="T18" fmla="*/ 102 w 246"/>
                  <a:gd name="T19" fmla="*/ 116 h 245"/>
                  <a:gd name="T20" fmla="*/ 102 w 246"/>
                  <a:gd name="T21" fmla="*/ 126 h 245"/>
                  <a:gd name="T22" fmla="*/ 0 w 246"/>
                  <a:gd name="T23" fmla="*/ 126 h 245"/>
                  <a:gd name="T24" fmla="*/ 0 w 246"/>
                  <a:gd name="T25" fmla="*/ 211 h 245"/>
                  <a:gd name="T26" fmla="*/ 102 w 246"/>
                  <a:gd name="T27" fmla="*/ 226 h 245"/>
                  <a:gd name="T28" fmla="*/ 102 w 246"/>
                  <a:gd name="T29" fmla="*/ 126 h 245"/>
                  <a:gd name="T30" fmla="*/ 112 w 246"/>
                  <a:gd name="T31" fmla="*/ 126 h 245"/>
                  <a:gd name="T32" fmla="*/ 112 w 246"/>
                  <a:gd name="T33" fmla="*/ 226 h 245"/>
                  <a:gd name="T34" fmla="*/ 246 w 246"/>
                  <a:gd name="T35" fmla="*/ 245 h 245"/>
                  <a:gd name="T36" fmla="*/ 246 w 246"/>
                  <a:gd name="T37" fmla="*/ 126 h 245"/>
                  <a:gd name="T38" fmla="*/ 112 w 246"/>
                  <a:gd name="T39" fmla="*/ 126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6" h="245">
                    <a:moveTo>
                      <a:pt x="112" y="19"/>
                    </a:moveTo>
                    <a:lnTo>
                      <a:pt x="246" y="0"/>
                    </a:lnTo>
                    <a:lnTo>
                      <a:pt x="246" y="116"/>
                    </a:lnTo>
                    <a:lnTo>
                      <a:pt x="112" y="116"/>
                    </a:lnTo>
                    <a:lnTo>
                      <a:pt x="112" y="19"/>
                    </a:lnTo>
                    <a:close/>
                    <a:moveTo>
                      <a:pt x="102" y="116"/>
                    </a:moveTo>
                    <a:lnTo>
                      <a:pt x="102" y="19"/>
                    </a:lnTo>
                    <a:lnTo>
                      <a:pt x="0" y="34"/>
                    </a:lnTo>
                    <a:lnTo>
                      <a:pt x="0" y="116"/>
                    </a:lnTo>
                    <a:lnTo>
                      <a:pt x="102" y="116"/>
                    </a:lnTo>
                    <a:close/>
                    <a:moveTo>
                      <a:pt x="102" y="126"/>
                    </a:moveTo>
                    <a:lnTo>
                      <a:pt x="0" y="126"/>
                    </a:lnTo>
                    <a:lnTo>
                      <a:pt x="0" y="211"/>
                    </a:lnTo>
                    <a:lnTo>
                      <a:pt x="102" y="226"/>
                    </a:lnTo>
                    <a:lnTo>
                      <a:pt x="102" y="126"/>
                    </a:lnTo>
                    <a:close/>
                    <a:moveTo>
                      <a:pt x="112" y="126"/>
                    </a:moveTo>
                    <a:lnTo>
                      <a:pt x="112" y="226"/>
                    </a:lnTo>
                    <a:lnTo>
                      <a:pt x="246" y="245"/>
                    </a:lnTo>
                    <a:lnTo>
                      <a:pt x="246" y="126"/>
                    </a:lnTo>
                    <a:lnTo>
                      <a:pt x="112" y="126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/>
            </p:spPr>
            <p:txBody>
              <a:bodyPr vert="horz" wrap="square" lIns="89621" tIns="44811" rIns="89621" bIns="448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858EA246-C42C-4EFA-A669-FA937B7EA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264"/>
            <a:stretch/>
          </p:blipFill>
          <p:spPr bwMode="auto">
            <a:xfrm>
              <a:off x="1263214" y="2435265"/>
              <a:ext cx="1372109" cy="2340162"/>
            </a:xfrm>
            <a:prstGeom prst="rect">
              <a:avLst/>
            </a:prstGeom>
            <a:noFill/>
            <a:ln>
              <a:solidFill>
                <a:srgbClr val="505050">
                  <a:lumMod val="25000"/>
                  <a:lumOff val="75000"/>
                </a:srgbClr>
              </a:solidFill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BE2F94-5B47-4375-B45B-BFA2C8D12D19}"/>
              </a:ext>
            </a:extLst>
          </p:cNvPr>
          <p:cNvGrpSpPr/>
          <p:nvPr/>
        </p:nvGrpSpPr>
        <p:grpSpPr>
          <a:xfrm>
            <a:off x="5935683" y="7840662"/>
            <a:ext cx="6347915" cy="7759817"/>
            <a:chOff x="5935683" y="1226410"/>
            <a:chExt cx="6347915" cy="775981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2D5497D-3B18-4DDE-9A56-C83121FFDE82}"/>
                </a:ext>
              </a:extLst>
            </p:cNvPr>
            <p:cNvGrpSpPr/>
            <p:nvPr/>
          </p:nvGrpSpPr>
          <p:grpSpPr>
            <a:xfrm>
              <a:off x="5935683" y="1226410"/>
              <a:ext cx="6347915" cy="7759817"/>
              <a:chOff x="5935683" y="1226410"/>
              <a:chExt cx="6347915" cy="775981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F16B769-7D2F-45BD-BA78-2CFD9BEAEE29}"/>
                  </a:ext>
                </a:extLst>
              </p:cNvPr>
              <p:cNvSpPr/>
              <p:nvPr/>
            </p:nvSpPr>
            <p:spPr bwMode="auto">
              <a:xfrm>
                <a:off x="6257723" y="1668462"/>
                <a:ext cx="5727516" cy="3581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9C664EC-58C1-486A-856E-E83AE5359554}"/>
                  </a:ext>
                </a:extLst>
              </p:cNvPr>
              <p:cNvGrpSpPr/>
              <p:nvPr/>
            </p:nvGrpSpPr>
            <p:grpSpPr>
              <a:xfrm>
                <a:off x="5935683" y="1226410"/>
                <a:ext cx="6347915" cy="7759817"/>
                <a:chOff x="5935683" y="1226410"/>
                <a:chExt cx="6347915" cy="7759817"/>
              </a:xfrm>
            </p:grpSpPr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75B2B899-B2D5-4674-ABCE-D1E6826C0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invGray">
                <a:xfrm>
                  <a:off x="5935683" y="1226410"/>
                  <a:ext cx="6347915" cy="7759817"/>
                </a:xfrm>
                <a:prstGeom prst="rect">
                  <a:avLst/>
                </a:prstGeom>
              </p:spPr>
            </p:pic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5BFF53B-174D-4733-840C-B8BC29BD81CD}"/>
                    </a:ext>
                  </a:extLst>
                </p:cNvPr>
                <p:cNvSpPr/>
                <p:nvPr/>
              </p:nvSpPr>
              <p:spPr>
                <a:xfrm>
                  <a:off x="10206638" y="2846686"/>
                  <a:ext cx="1676400" cy="10833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200"/>
                    </a:spcBef>
                  </a:pPr>
                  <a:r>
                    <a:rPr lang="en-US" sz="14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Embeddable canvas through the Cloud Storage Partner Program</a:t>
                  </a:r>
                </a:p>
                <a:p>
                  <a:endPara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435A9E8-E0E5-4C93-BB4A-2C03A2B383F3}"/>
                    </a:ext>
                  </a:extLst>
                </p:cNvPr>
                <p:cNvSpPr/>
                <p:nvPr/>
              </p:nvSpPr>
              <p:spPr>
                <a:xfrm>
                  <a:off x="8104838" y="2842061"/>
                  <a:ext cx="1999599" cy="10618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200"/>
                    </a:spcBef>
                  </a:pPr>
                  <a:r>
                    <a:rPr lang="en-US" sz="14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Office Web Add-ins for extensions and custom content on Windows, Mac, Office Online, and iPad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83817CB-43AC-4171-9E6B-EBEEE6E81E48}"/>
                    </a:ext>
                  </a:extLst>
                </p:cNvPr>
                <p:cNvSpPr/>
                <p:nvPr/>
              </p:nvSpPr>
              <p:spPr>
                <a:xfrm>
                  <a:off x="6425897" y="2842061"/>
                  <a:ext cx="1569626" cy="6740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200"/>
                    </a:spcBef>
                  </a:pPr>
                  <a:r>
                    <a:rPr lang="en-US" sz="14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Core experiences in Word, Excel, PowerPoint</a:t>
                  </a:r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2E77636-DFC8-4DC4-9297-B5D2C493DEFC}"/>
                </a:ext>
              </a:extLst>
            </p:cNvPr>
            <p:cNvGrpSpPr/>
            <p:nvPr/>
          </p:nvGrpSpPr>
          <p:grpSpPr>
            <a:xfrm>
              <a:off x="6257723" y="1559093"/>
              <a:ext cx="5727516" cy="439848"/>
              <a:chOff x="-2571704" y="4038023"/>
              <a:chExt cx="5646953" cy="43984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886DE5-DCF3-4A05-8B8B-FB56C3632EDD}"/>
                  </a:ext>
                </a:extLst>
              </p:cNvPr>
              <p:cNvSpPr/>
              <p:nvPr/>
            </p:nvSpPr>
            <p:spPr bwMode="auto">
              <a:xfrm>
                <a:off x="-2571704" y="4147392"/>
                <a:ext cx="5646953" cy="2160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02642EC-F0D5-4F20-B3CD-5C3464EA9857}"/>
                  </a:ext>
                </a:extLst>
              </p:cNvPr>
              <p:cNvSpPr/>
              <p:nvPr/>
            </p:nvSpPr>
            <p:spPr bwMode="auto">
              <a:xfrm>
                <a:off x="-2412321" y="4284692"/>
                <a:ext cx="352407" cy="188161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F144AED-DF1B-4FA1-9D65-03B5682949DB}"/>
                  </a:ext>
                </a:extLst>
              </p:cNvPr>
              <p:cNvGrpSpPr/>
              <p:nvPr/>
            </p:nvGrpSpPr>
            <p:grpSpPr>
              <a:xfrm>
                <a:off x="2641772" y="4038023"/>
                <a:ext cx="369230" cy="439848"/>
                <a:chOff x="3460694" y="2271208"/>
                <a:chExt cx="362024" cy="431263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A2507C8-17B7-4A61-988D-98B49AB8461C}"/>
                    </a:ext>
                  </a:extLst>
                </p:cNvPr>
                <p:cNvSpPr txBox="1"/>
                <p:nvPr/>
              </p:nvSpPr>
              <p:spPr>
                <a:xfrm>
                  <a:off x="3649937" y="2271208"/>
                  <a:ext cx="172781" cy="431263"/>
                </a:xfrm>
                <a:prstGeom prst="rect">
                  <a:avLst/>
                </a:prstGeom>
                <a:noFill/>
              </p:spPr>
              <p:txBody>
                <a:bodyPr wrap="square" lIns="186521" tIns="149217" rIns="186521" bIns="149217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12"/>
                    </a:spcAft>
                  </a:pPr>
                  <a:r>
                    <a:rPr lang="en-US" sz="1000" dirty="0">
                      <a:latin typeface="+mj-lt"/>
                      <a:sym typeface="Wingdings 2" panose="05020102010507070707" pitchFamily="18" charset="2"/>
                    </a:rPr>
                    <a:t></a:t>
                  </a:r>
                  <a:endParaRPr lang="en-US" sz="1000" dirty="0">
                    <a:latin typeface="+mj-lt"/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E922313-7152-428C-B80C-59951C120C59}"/>
                    </a:ext>
                  </a:extLst>
                </p:cNvPr>
                <p:cNvCxnSpPr/>
                <p:nvPr/>
              </p:nvCxnSpPr>
              <p:spPr>
                <a:xfrm>
                  <a:off x="3460694" y="2510482"/>
                  <a:ext cx="72363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CBD7B07-9E45-4C86-BA8F-BE690C938601}"/>
                    </a:ext>
                  </a:extLst>
                </p:cNvPr>
                <p:cNvSpPr/>
                <p:nvPr/>
              </p:nvSpPr>
              <p:spPr bwMode="auto">
                <a:xfrm>
                  <a:off x="3620864" y="2447927"/>
                  <a:ext cx="59194" cy="6511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err="1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70288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5181599" cy="1181862"/>
          </a:xfrm>
        </p:spPr>
        <p:txBody>
          <a:bodyPr/>
          <a:lstStyle/>
          <a:p>
            <a:r>
              <a:rPr lang="en-US" sz="7200" dirty="0"/>
              <a:t>Document</a:t>
            </a:r>
            <a:br>
              <a:rPr lang="en-US" sz="7200" dirty="0"/>
            </a:br>
            <a:r>
              <a:rPr lang="en-US" sz="7200" dirty="0"/>
              <a:t>Canvas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DAE4DE-7852-44AB-88B8-CB7936C11305}"/>
              </a:ext>
            </a:extLst>
          </p:cNvPr>
          <p:cNvGrpSpPr/>
          <p:nvPr/>
        </p:nvGrpSpPr>
        <p:grpSpPr>
          <a:xfrm>
            <a:off x="6072815" y="-6505783"/>
            <a:ext cx="6661329" cy="4509719"/>
            <a:chOff x="6836904" y="1832753"/>
            <a:chExt cx="6211107" cy="4204919"/>
          </a:xfrm>
        </p:grpSpPr>
        <p:grpSp>
          <p:nvGrpSpPr>
            <p:cNvPr id="36" name="Group 4">
              <a:extLst>
                <a:ext uri="{FF2B5EF4-FFF2-40B4-BE49-F238E27FC236}">
                  <a16:creationId xmlns:a16="http://schemas.microsoft.com/office/drawing/2014/main" id="{C7E67F63-05D4-4F48-8BF3-1F8F10FEE2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6904" y="1832753"/>
              <a:ext cx="6211107" cy="4204919"/>
              <a:chOff x="3135" y="912"/>
              <a:chExt cx="2730" cy="1819"/>
            </a:xfrm>
          </p:grpSpPr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2FAAF50B-2B4C-4E31-8328-C68B3C46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912"/>
                <a:ext cx="2730" cy="1819"/>
              </a:xfrm>
              <a:custGeom>
                <a:avLst/>
                <a:gdLst>
                  <a:gd name="T0" fmla="*/ 1937 w 2018"/>
                  <a:gd name="T1" fmla="*/ 0 h 1347"/>
                  <a:gd name="T2" fmla="*/ 81 w 2018"/>
                  <a:gd name="T3" fmla="*/ 0 h 1347"/>
                  <a:gd name="T4" fmla="*/ 0 w 2018"/>
                  <a:gd name="T5" fmla="*/ 81 h 1347"/>
                  <a:gd name="T6" fmla="*/ 0 w 2018"/>
                  <a:gd name="T7" fmla="*/ 1265 h 1347"/>
                  <a:gd name="T8" fmla="*/ 81 w 2018"/>
                  <a:gd name="T9" fmla="*/ 1347 h 1347"/>
                  <a:gd name="T10" fmla="*/ 1937 w 2018"/>
                  <a:gd name="T11" fmla="*/ 1347 h 1347"/>
                  <a:gd name="T12" fmla="*/ 2018 w 2018"/>
                  <a:gd name="T13" fmla="*/ 1265 h 1347"/>
                  <a:gd name="T14" fmla="*/ 2018 w 2018"/>
                  <a:gd name="T15" fmla="*/ 81 h 1347"/>
                  <a:gd name="T16" fmla="*/ 1937 w 2018"/>
                  <a:gd name="T17" fmla="*/ 0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8" h="1347">
                    <a:moveTo>
                      <a:pt x="1937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36" y="0"/>
                      <a:pt x="0" y="36"/>
                      <a:pt x="0" y="81"/>
                    </a:cubicBezTo>
                    <a:cubicBezTo>
                      <a:pt x="0" y="1265"/>
                      <a:pt x="0" y="1265"/>
                      <a:pt x="0" y="1265"/>
                    </a:cubicBezTo>
                    <a:cubicBezTo>
                      <a:pt x="0" y="1310"/>
                      <a:pt x="36" y="1347"/>
                      <a:pt x="81" y="1347"/>
                    </a:cubicBezTo>
                    <a:cubicBezTo>
                      <a:pt x="1937" y="1347"/>
                      <a:pt x="1937" y="1347"/>
                      <a:pt x="1937" y="1347"/>
                    </a:cubicBezTo>
                    <a:cubicBezTo>
                      <a:pt x="1982" y="1347"/>
                      <a:pt x="2018" y="1310"/>
                      <a:pt x="2018" y="1265"/>
                    </a:cubicBezTo>
                    <a:cubicBezTo>
                      <a:pt x="2018" y="81"/>
                      <a:pt x="2018" y="81"/>
                      <a:pt x="2018" y="81"/>
                    </a:cubicBezTo>
                    <a:cubicBezTo>
                      <a:pt x="2018" y="36"/>
                      <a:pt x="1982" y="0"/>
                      <a:pt x="19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Oval 12">
                <a:extLst>
                  <a:ext uri="{FF2B5EF4-FFF2-40B4-BE49-F238E27FC236}">
                    <a16:creationId xmlns:a16="http://schemas.microsoft.com/office/drawing/2014/main" id="{C4CE5BBE-93D7-4638-9521-63F653D39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" y="1797"/>
                <a:ext cx="50" cy="50"/>
              </a:xfrm>
              <a:prstGeom prst="ellipse">
                <a:avLst/>
              </a:prstGeom>
              <a:noFill/>
              <a:ln w="7938" cap="flat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CB6B06-16B4-43A2-8DA6-1E9248FB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3543" y="2079270"/>
              <a:ext cx="5571288" cy="3754829"/>
            </a:xfrm>
            <a:prstGeom prst="rect">
              <a:avLst/>
            </a:prstGeom>
            <a:noFill/>
            <a:ln>
              <a:solidFill>
                <a:srgbClr val="505050">
                  <a:lumMod val="25000"/>
                  <a:lumOff val="75000"/>
                </a:srgbClr>
              </a:solidFill>
            </a:ln>
          </p:spPr>
        </p:pic>
      </p:grpSp>
      <p:grpSp>
        <p:nvGrpSpPr>
          <p:cNvPr id="40" name="Group 10">
            <a:extLst>
              <a:ext uri="{FF2B5EF4-FFF2-40B4-BE49-F238E27FC236}">
                <a16:creationId xmlns:a16="http://schemas.microsoft.com/office/drawing/2014/main" id="{949642B6-1EDF-4271-A1EE-D82CC6159C22}"/>
              </a:ext>
            </a:extLst>
          </p:cNvPr>
          <p:cNvGrpSpPr/>
          <p:nvPr/>
        </p:nvGrpSpPr>
        <p:grpSpPr>
          <a:xfrm>
            <a:off x="9493517" y="-4829383"/>
            <a:ext cx="3568939" cy="4708782"/>
            <a:chOff x="632918" y="1790443"/>
            <a:chExt cx="3327724" cy="4390528"/>
          </a:xfrm>
        </p:grpSpPr>
        <p:sp>
          <p:nvSpPr>
            <p:cNvPr id="41" name="Rounded Rectangle 11">
              <a:extLst>
                <a:ext uri="{FF2B5EF4-FFF2-40B4-BE49-F238E27FC236}">
                  <a16:creationId xmlns:a16="http://schemas.microsoft.com/office/drawing/2014/main" id="{5E41437B-E6AE-443C-B07E-0B8E0EF74EEC}"/>
                </a:ext>
              </a:extLst>
            </p:cNvPr>
            <p:cNvSpPr/>
            <p:nvPr/>
          </p:nvSpPr>
          <p:spPr bwMode="auto">
            <a:xfrm rot="5400000">
              <a:off x="101516" y="2321845"/>
              <a:ext cx="4390528" cy="3327724"/>
            </a:xfrm>
            <a:prstGeom prst="roundRect">
              <a:avLst>
                <a:gd name="adj" fmla="val 3947"/>
              </a:avLst>
            </a:prstGeom>
            <a:solidFill>
              <a:srgbClr val="FFFFFF"/>
            </a:solidFill>
            <a:ln w="12700" cap="flat">
              <a:solidFill>
                <a:srgbClr val="A7A9AC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pic>
          <p:nvPicPr>
            <p:cNvPr id="42" name="Picture 1">
              <a:extLst>
                <a:ext uri="{FF2B5EF4-FFF2-40B4-BE49-F238E27FC236}">
                  <a16:creationId xmlns:a16="http://schemas.microsoft.com/office/drawing/2014/main" id="{409C199C-F252-448E-AFA4-C5B070581F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53694" y="2082175"/>
              <a:ext cx="2902809" cy="3810000"/>
            </a:xfrm>
            <a:prstGeom prst="rect">
              <a:avLst/>
            </a:prstGeom>
            <a:noFill/>
            <a:ln>
              <a:solidFill>
                <a:srgbClr val="505050">
                  <a:lumMod val="25000"/>
                  <a:lumOff val="75000"/>
                </a:srgbClr>
              </a:solidFill>
            </a:ln>
            <a:effectLst/>
            <a:extLst>
              <a:ext uri="{909E8E84-426E-40dd-AFC4-6F175D3DCCD1}">
                <a14:hiddenFill xmlns:a14="http://schemas.microsoft.com/office/drawing/2010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grpSp>
        <p:nvGrpSpPr>
          <p:cNvPr id="43" name="Group 16">
            <a:extLst>
              <a:ext uri="{FF2B5EF4-FFF2-40B4-BE49-F238E27FC236}">
                <a16:creationId xmlns:a16="http://schemas.microsoft.com/office/drawing/2014/main" id="{5D6F8AE0-6254-4C1A-B36F-F6F7AFB94C1F}"/>
              </a:ext>
            </a:extLst>
          </p:cNvPr>
          <p:cNvGrpSpPr/>
          <p:nvPr/>
        </p:nvGrpSpPr>
        <p:grpSpPr>
          <a:xfrm>
            <a:off x="7216780" y="-3690593"/>
            <a:ext cx="1678956" cy="3365970"/>
            <a:chOff x="1169805" y="2054904"/>
            <a:chExt cx="1565480" cy="3138473"/>
          </a:xfrm>
        </p:grpSpPr>
        <p:grpSp>
          <p:nvGrpSpPr>
            <p:cNvPr id="44" name="Group 17">
              <a:extLst>
                <a:ext uri="{FF2B5EF4-FFF2-40B4-BE49-F238E27FC236}">
                  <a16:creationId xmlns:a16="http://schemas.microsoft.com/office/drawing/2014/main" id="{DB0C9695-E4FF-4926-9EE0-228D2CC90E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9805" y="2054904"/>
              <a:ext cx="1565480" cy="3138473"/>
              <a:chOff x="4481865" y="2444248"/>
              <a:chExt cx="2283271" cy="4577499"/>
            </a:xfrm>
          </p:grpSpPr>
          <p:sp>
            <p:nvSpPr>
              <p:cNvPr id="46" name="Rounded Rectangle 21">
                <a:extLst>
                  <a:ext uri="{FF2B5EF4-FFF2-40B4-BE49-F238E27FC236}">
                    <a16:creationId xmlns:a16="http://schemas.microsoft.com/office/drawing/2014/main" id="{AF83CBC6-01CF-4F70-A103-84FEAF08A214}"/>
                  </a:ext>
                </a:extLst>
              </p:cNvPr>
              <p:cNvSpPr/>
              <p:nvPr/>
            </p:nvSpPr>
            <p:spPr bwMode="auto">
              <a:xfrm>
                <a:off x="4481865" y="2444248"/>
                <a:ext cx="2283271" cy="4577499"/>
              </a:xfrm>
              <a:prstGeom prst="roundRect">
                <a:avLst>
                  <a:gd name="adj" fmla="val 4048"/>
                </a:avLst>
              </a:prstGeom>
              <a:solidFill>
                <a:srgbClr val="FFFFFF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DCC96641-3B6D-4C67-9092-04F442C5BC0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5540905" y="6622546"/>
                <a:ext cx="165197" cy="164592"/>
              </a:xfrm>
              <a:custGeom>
                <a:avLst/>
                <a:gdLst>
                  <a:gd name="T0" fmla="*/ 112 w 246"/>
                  <a:gd name="T1" fmla="*/ 19 h 245"/>
                  <a:gd name="T2" fmla="*/ 246 w 246"/>
                  <a:gd name="T3" fmla="*/ 0 h 245"/>
                  <a:gd name="T4" fmla="*/ 246 w 246"/>
                  <a:gd name="T5" fmla="*/ 116 h 245"/>
                  <a:gd name="T6" fmla="*/ 112 w 246"/>
                  <a:gd name="T7" fmla="*/ 116 h 245"/>
                  <a:gd name="T8" fmla="*/ 112 w 246"/>
                  <a:gd name="T9" fmla="*/ 19 h 245"/>
                  <a:gd name="T10" fmla="*/ 102 w 246"/>
                  <a:gd name="T11" fmla="*/ 116 h 245"/>
                  <a:gd name="T12" fmla="*/ 102 w 246"/>
                  <a:gd name="T13" fmla="*/ 19 h 245"/>
                  <a:gd name="T14" fmla="*/ 0 w 246"/>
                  <a:gd name="T15" fmla="*/ 34 h 245"/>
                  <a:gd name="T16" fmla="*/ 0 w 246"/>
                  <a:gd name="T17" fmla="*/ 116 h 245"/>
                  <a:gd name="T18" fmla="*/ 102 w 246"/>
                  <a:gd name="T19" fmla="*/ 116 h 245"/>
                  <a:gd name="T20" fmla="*/ 102 w 246"/>
                  <a:gd name="T21" fmla="*/ 126 h 245"/>
                  <a:gd name="T22" fmla="*/ 0 w 246"/>
                  <a:gd name="T23" fmla="*/ 126 h 245"/>
                  <a:gd name="T24" fmla="*/ 0 w 246"/>
                  <a:gd name="T25" fmla="*/ 211 h 245"/>
                  <a:gd name="T26" fmla="*/ 102 w 246"/>
                  <a:gd name="T27" fmla="*/ 226 h 245"/>
                  <a:gd name="T28" fmla="*/ 102 w 246"/>
                  <a:gd name="T29" fmla="*/ 126 h 245"/>
                  <a:gd name="T30" fmla="*/ 112 w 246"/>
                  <a:gd name="T31" fmla="*/ 126 h 245"/>
                  <a:gd name="T32" fmla="*/ 112 w 246"/>
                  <a:gd name="T33" fmla="*/ 226 h 245"/>
                  <a:gd name="T34" fmla="*/ 246 w 246"/>
                  <a:gd name="T35" fmla="*/ 245 h 245"/>
                  <a:gd name="T36" fmla="*/ 246 w 246"/>
                  <a:gd name="T37" fmla="*/ 126 h 245"/>
                  <a:gd name="T38" fmla="*/ 112 w 246"/>
                  <a:gd name="T39" fmla="*/ 126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6" h="245">
                    <a:moveTo>
                      <a:pt x="112" y="19"/>
                    </a:moveTo>
                    <a:lnTo>
                      <a:pt x="246" y="0"/>
                    </a:lnTo>
                    <a:lnTo>
                      <a:pt x="246" y="116"/>
                    </a:lnTo>
                    <a:lnTo>
                      <a:pt x="112" y="116"/>
                    </a:lnTo>
                    <a:lnTo>
                      <a:pt x="112" y="19"/>
                    </a:lnTo>
                    <a:close/>
                    <a:moveTo>
                      <a:pt x="102" y="116"/>
                    </a:moveTo>
                    <a:lnTo>
                      <a:pt x="102" y="19"/>
                    </a:lnTo>
                    <a:lnTo>
                      <a:pt x="0" y="34"/>
                    </a:lnTo>
                    <a:lnTo>
                      <a:pt x="0" y="116"/>
                    </a:lnTo>
                    <a:lnTo>
                      <a:pt x="102" y="116"/>
                    </a:lnTo>
                    <a:close/>
                    <a:moveTo>
                      <a:pt x="102" y="126"/>
                    </a:moveTo>
                    <a:lnTo>
                      <a:pt x="0" y="126"/>
                    </a:lnTo>
                    <a:lnTo>
                      <a:pt x="0" y="211"/>
                    </a:lnTo>
                    <a:lnTo>
                      <a:pt x="102" y="226"/>
                    </a:lnTo>
                    <a:lnTo>
                      <a:pt x="102" y="126"/>
                    </a:lnTo>
                    <a:close/>
                    <a:moveTo>
                      <a:pt x="112" y="126"/>
                    </a:moveTo>
                    <a:lnTo>
                      <a:pt x="112" y="226"/>
                    </a:lnTo>
                    <a:lnTo>
                      <a:pt x="246" y="245"/>
                    </a:lnTo>
                    <a:lnTo>
                      <a:pt x="246" y="126"/>
                    </a:lnTo>
                    <a:lnTo>
                      <a:pt x="112" y="126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/>
            </p:spPr>
            <p:txBody>
              <a:bodyPr vert="horz" wrap="square" lIns="89621" tIns="44811" rIns="89621" bIns="448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C2AF7885-7451-46A2-8BA2-2218FD20F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264"/>
            <a:stretch/>
          </p:blipFill>
          <p:spPr bwMode="auto">
            <a:xfrm>
              <a:off x="1263214" y="2435265"/>
              <a:ext cx="1372109" cy="2340162"/>
            </a:xfrm>
            <a:prstGeom prst="rect">
              <a:avLst/>
            </a:prstGeom>
            <a:noFill/>
            <a:ln>
              <a:solidFill>
                <a:srgbClr val="505050">
                  <a:lumMod val="25000"/>
                  <a:lumOff val="75000"/>
                </a:srgbClr>
              </a:solidFill>
            </a:ln>
            <a:extLst>
              <a:ext uri="{909E8E84-426E-40dd-AFC4-6F175D3DCCD1}">
                <a14:hiddenFill xmlns:a14="http://schemas.microsoft.com/office/drawing/2010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59="http://schemas.microsoft.com/office/powerpoint/2015/09/main" xmlns:mc="http://schemas.openxmlformats.org/markup-compatibility/2006" xmlns:p14="http://schemas.microsoft.com/office/powerpoint/2010/main" xmlns:a16="http://schemas.microsoft.com/office/drawing/2014/main" xmlns="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5C7CBD-F17D-4161-BCE7-17D29AAB81BD}"/>
              </a:ext>
            </a:extLst>
          </p:cNvPr>
          <p:cNvGrpSpPr/>
          <p:nvPr/>
        </p:nvGrpSpPr>
        <p:grpSpPr>
          <a:xfrm>
            <a:off x="5935683" y="1226410"/>
            <a:ext cx="6347915" cy="7759817"/>
            <a:chOff x="5935683" y="1226410"/>
            <a:chExt cx="6347915" cy="77598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200E0E-9D10-446A-AC85-D64EF14707C4}"/>
                </a:ext>
              </a:extLst>
            </p:cNvPr>
            <p:cNvGrpSpPr/>
            <p:nvPr/>
          </p:nvGrpSpPr>
          <p:grpSpPr>
            <a:xfrm>
              <a:off x="5935683" y="1226410"/>
              <a:ext cx="6347915" cy="7759817"/>
              <a:chOff x="5935683" y="1226410"/>
              <a:chExt cx="6347915" cy="77598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5A1384-EE51-46AA-A33E-2D1E5957E447}"/>
                  </a:ext>
                </a:extLst>
              </p:cNvPr>
              <p:cNvSpPr/>
              <p:nvPr/>
            </p:nvSpPr>
            <p:spPr bwMode="auto">
              <a:xfrm>
                <a:off x="6257723" y="1668462"/>
                <a:ext cx="5727516" cy="3581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74DE092-FAB0-493B-9186-E4D7C9187EB3}"/>
                  </a:ext>
                </a:extLst>
              </p:cNvPr>
              <p:cNvGrpSpPr/>
              <p:nvPr/>
            </p:nvGrpSpPr>
            <p:grpSpPr>
              <a:xfrm>
                <a:off x="5935683" y="1226410"/>
                <a:ext cx="6347915" cy="7759817"/>
                <a:chOff x="5935683" y="1226410"/>
                <a:chExt cx="6347915" cy="775981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A5F6DC9-131E-4E9F-977B-17F1DEB3C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invGray">
                <a:xfrm>
                  <a:off x="5935683" y="1226410"/>
                  <a:ext cx="6347915" cy="7759817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53F6E78-9566-46FD-A7B4-F5FC318F7A4C}"/>
                    </a:ext>
                  </a:extLst>
                </p:cNvPr>
                <p:cNvSpPr/>
                <p:nvPr/>
              </p:nvSpPr>
              <p:spPr>
                <a:xfrm>
                  <a:off x="10206638" y="2846686"/>
                  <a:ext cx="1676400" cy="10833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200"/>
                    </a:spcBef>
                  </a:pPr>
                  <a:r>
                    <a:rPr lang="en-US" sz="14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Embeddable canvas through the Cloud Storage Partner Program</a:t>
                  </a:r>
                </a:p>
                <a:p>
                  <a:endPara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FD6721-D826-4220-A653-8FFAFECCB89B}"/>
                    </a:ext>
                  </a:extLst>
                </p:cNvPr>
                <p:cNvSpPr/>
                <p:nvPr/>
              </p:nvSpPr>
              <p:spPr>
                <a:xfrm>
                  <a:off x="8104838" y="2842061"/>
                  <a:ext cx="1999599" cy="10618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200"/>
                    </a:spcBef>
                  </a:pPr>
                  <a:r>
                    <a:rPr lang="en-US" sz="14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Office Web Add-ins for extensions and custom content on Windows, Mac, Office Online, and iPad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70AFBD9-0740-4597-A9DE-7EBF46BA4ED6}"/>
                    </a:ext>
                  </a:extLst>
                </p:cNvPr>
                <p:cNvSpPr/>
                <p:nvPr/>
              </p:nvSpPr>
              <p:spPr>
                <a:xfrm>
                  <a:off x="6425897" y="2842061"/>
                  <a:ext cx="1569626" cy="6740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200"/>
                    </a:spcBef>
                  </a:pPr>
                  <a:r>
                    <a:rPr lang="en-US" sz="14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Core experiences in Word, Excel, PowerPoint</a:t>
                  </a:r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AD76A5-7E06-4BDD-8D9B-5CD8B38CBAA6}"/>
                </a:ext>
              </a:extLst>
            </p:cNvPr>
            <p:cNvGrpSpPr/>
            <p:nvPr/>
          </p:nvGrpSpPr>
          <p:grpSpPr>
            <a:xfrm>
              <a:off x="6257723" y="1559093"/>
              <a:ext cx="5727516" cy="439848"/>
              <a:chOff x="-2571704" y="4038023"/>
              <a:chExt cx="5646953" cy="439848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C6383BA-F539-41AC-94F0-ADD711BDC2BD}"/>
                  </a:ext>
                </a:extLst>
              </p:cNvPr>
              <p:cNvSpPr/>
              <p:nvPr/>
            </p:nvSpPr>
            <p:spPr bwMode="auto">
              <a:xfrm>
                <a:off x="-2571704" y="4147392"/>
                <a:ext cx="5646953" cy="2160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EBAC57-CEE7-474A-9CAD-EEAF70278E9C}"/>
                  </a:ext>
                </a:extLst>
              </p:cNvPr>
              <p:cNvSpPr/>
              <p:nvPr/>
            </p:nvSpPr>
            <p:spPr bwMode="auto">
              <a:xfrm>
                <a:off x="-2412321" y="4284692"/>
                <a:ext cx="352407" cy="188161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D34D7E3-4258-42E0-B7C7-D21ECD2F3100}"/>
                  </a:ext>
                </a:extLst>
              </p:cNvPr>
              <p:cNvGrpSpPr/>
              <p:nvPr/>
            </p:nvGrpSpPr>
            <p:grpSpPr>
              <a:xfrm>
                <a:off x="2641772" y="4038023"/>
                <a:ext cx="369230" cy="439848"/>
                <a:chOff x="3460694" y="2271208"/>
                <a:chExt cx="362024" cy="431263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6ACEFF-178E-4CE5-B38C-30D9237BD3AC}"/>
                    </a:ext>
                  </a:extLst>
                </p:cNvPr>
                <p:cNvSpPr txBox="1"/>
                <p:nvPr/>
              </p:nvSpPr>
              <p:spPr>
                <a:xfrm>
                  <a:off x="3649937" y="2271208"/>
                  <a:ext cx="172781" cy="431263"/>
                </a:xfrm>
                <a:prstGeom prst="rect">
                  <a:avLst/>
                </a:prstGeom>
                <a:noFill/>
              </p:spPr>
              <p:txBody>
                <a:bodyPr wrap="square" lIns="186521" tIns="149217" rIns="186521" bIns="149217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12"/>
                    </a:spcAft>
                  </a:pPr>
                  <a:r>
                    <a:rPr lang="en-US" sz="1000" dirty="0">
                      <a:latin typeface="+mj-lt"/>
                      <a:sym typeface="Wingdings 2" panose="05020102010507070707" pitchFamily="18" charset="2"/>
                    </a:rPr>
                    <a:t></a:t>
                  </a:r>
                  <a:endParaRPr lang="en-US" sz="1000" dirty="0">
                    <a:latin typeface="+mj-lt"/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2F324110-CD54-455D-85A6-A1ABAB568F1E}"/>
                    </a:ext>
                  </a:extLst>
                </p:cNvPr>
                <p:cNvCxnSpPr/>
                <p:nvPr/>
              </p:nvCxnSpPr>
              <p:spPr>
                <a:xfrm>
                  <a:off x="3460694" y="2510482"/>
                  <a:ext cx="72363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9C03E5F-40CB-4E95-8A0C-19DEF8E682E1}"/>
                    </a:ext>
                  </a:extLst>
                </p:cNvPr>
                <p:cNvSpPr/>
                <p:nvPr/>
              </p:nvSpPr>
              <p:spPr bwMode="auto">
                <a:xfrm>
                  <a:off x="3620864" y="2447927"/>
                  <a:ext cx="59194" cy="6511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err="1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7217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3807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3279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596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07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60E183AF-C313-4CE5-8974-D76B2A081A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936" y="991"/>
            <a:ext cx="5285539" cy="6992541"/>
          </a:xfrm>
          <a:prstGeom prst="rect">
            <a:avLst/>
          </a:prstGeom>
        </p:spPr>
      </p:pic>
      <p:sp>
        <p:nvSpPr>
          <p:cNvPr id="16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changing modern </a:t>
            </a:r>
            <a:r>
              <a:rPr lang="en-US" dirty="0">
                <a:solidFill>
                  <a:schemeClr val="accent1"/>
                </a:solidFill>
              </a:rPr>
              <a:t>workplace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B4AD4B-DB4D-4151-8097-B357FBBF339D}"/>
              </a:ext>
            </a:extLst>
          </p:cNvPr>
          <p:cNvGrpSpPr/>
          <p:nvPr/>
        </p:nvGrpSpPr>
        <p:grpSpPr>
          <a:xfrm>
            <a:off x="479051" y="3348226"/>
            <a:ext cx="5989975" cy="1109911"/>
            <a:chOff x="478236" y="3348205"/>
            <a:chExt cx="5990825" cy="11100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01DC4-72F5-46DA-87D4-6103B81BD149}"/>
                </a:ext>
              </a:extLst>
            </p:cNvPr>
            <p:cNvSpPr txBox="1"/>
            <p:nvPr/>
          </p:nvSpPr>
          <p:spPr>
            <a:xfrm>
              <a:off x="1182773" y="3348205"/>
              <a:ext cx="5286288" cy="1110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50938">
                <a:spcBef>
                  <a:spcPts val="600"/>
                </a:spcBef>
                <a:buSzPct val="90000"/>
                <a:defRPr/>
              </a:pPr>
              <a:r>
                <a:rPr lang="en-US" sz="24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/>
                  <a:cs typeface="Segoe UI" panose="020B0502040204020203" pitchFamily="34" charset="0"/>
                </a:rPr>
                <a:t>Diverse and global</a:t>
              </a:r>
            </a:p>
            <a:p>
              <a:pPr defTabSz="950938">
                <a:spcBef>
                  <a:spcPts val="600"/>
                </a:spcBef>
                <a:buSzPct val="90000"/>
                <a:defRPr/>
              </a:pPr>
              <a:r>
                <a:rPr lang="en-US" sz="1836" dirty="0">
                  <a:solidFill>
                    <a:srgbClr val="0078D7"/>
                  </a:solidFill>
                  <a:latin typeface="Segoe UI Semibold"/>
                  <a:ea typeface="Segoe UI" charset="0"/>
                  <a:cs typeface="Segoe UI" charset="0"/>
                </a:rPr>
                <a:t>5</a:t>
              </a:r>
              <a:r>
                <a:rPr lang="en-US" sz="1836" dirty="0">
                  <a:solidFill>
                    <a:srgbClr val="283750"/>
                  </a:solidFill>
                  <a:latin typeface="Segoe UI"/>
                  <a:ea typeface="Segoe UI Semilight" charset="0"/>
                  <a:cs typeface="Segoe UI Semilight" charset="0"/>
                </a:rPr>
                <a:t> </a:t>
              </a:r>
              <a:r>
                <a:rPr lang="en-US" sz="1836" dirty="0">
                  <a:solidFill>
                    <a:srgbClr val="E6E6E6">
                      <a:lumMod val="10000"/>
                    </a:srgbClr>
                  </a:solidFill>
                  <a:latin typeface="Segoe UI"/>
                  <a:ea typeface="Segoe UI Semilight" charset="0"/>
                  <a:cs typeface="Segoe UI Semilight" charset="0"/>
                </a:rPr>
                <a:t>generations together in the workforce</a:t>
              </a:r>
            </a:p>
            <a:p>
              <a:pPr defTabSz="932384">
                <a:spcBef>
                  <a:spcPts val="600"/>
                </a:spcBef>
                <a:defRPr/>
              </a:pPr>
              <a:r>
                <a:rPr lang="en-US" sz="1836" dirty="0">
                  <a:solidFill>
                    <a:srgbClr val="0078D7"/>
                  </a:solidFill>
                  <a:latin typeface="Segoe UI Semibold"/>
                  <a:cs typeface="Segoe UI" charset="0"/>
                </a:rPr>
                <a:t>72% </a:t>
              </a:r>
              <a:r>
                <a:rPr lang="en-US" sz="1836" dirty="0">
                  <a:solidFill>
                    <a:srgbClr val="E6E6E6">
                      <a:lumMod val="10000"/>
                    </a:srgbClr>
                  </a:solidFill>
                  <a:latin typeface="Segoe UI"/>
                  <a:ea typeface="Segoe UI Semilight" charset="0"/>
                  <a:cs typeface="Segoe UI Semilight" charset="0"/>
                </a:rPr>
                <a:t>of workers will be working remotely by 2020</a:t>
              </a:r>
            </a:p>
          </p:txBody>
        </p:sp>
        <p:sp>
          <p:nvSpPr>
            <p:cNvPr id="8" name="globe_4" title="Icon of the earth">
              <a:extLst>
                <a:ext uri="{FF2B5EF4-FFF2-40B4-BE49-F238E27FC236}">
                  <a16:creationId xmlns:a16="http://schemas.microsoft.com/office/drawing/2014/main" id="{46DC32E9-F5D5-4DEC-9A65-D579068637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8236" y="3403548"/>
              <a:ext cx="463172" cy="468986"/>
            </a:xfrm>
            <a:custGeom>
              <a:avLst/>
              <a:gdLst>
                <a:gd name="T0" fmla="*/ 0 w 332"/>
                <a:gd name="T1" fmla="*/ 167 h 333"/>
                <a:gd name="T2" fmla="*/ 36 w 332"/>
                <a:gd name="T3" fmla="*/ 63 h 333"/>
                <a:gd name="T4" fmla="*/ 166 w 332"/>
                <a:gd name="T5" fmla="*/ 0 h 333"/>
                <a:gd name="T6" fmla="*/ 332 w 332"/>
                <a:gd name="T7" fmla="*/ 167 h 333"/>
                <a:gd name="T8" fmla="*/ 166 w 332"/>
                <a:gd name="T9" fmla="*/ 333 h 333"/>
                <a:gd name="T10" fmla="*/ 0 w 332"/>
                <a:gd name="T11" fmla="*/ 167 h 333"/>
                <a:gd name="T12" fmla="*/ 89 w 332"/>
                <a:gd name="T13" fmla="*/ 314 h 333"/>
                <a:gd name="T14" fmla="*/ 102 w 332"/>
                <a:gd name="T15" fmla="*/ 299 h 333"/>
                <a:gd name="T16" fmla="*/ 98 w 332"/>
                <a:gd name="T17" fmla="*/ 272 h 333"/>
                <a:gd name="T18" fmla="*/ 72 w 332"/>
                <a:gd name="T19" fmla="*/ 255 h 333"/>
                <a:gd name="T20" fmla="*/ 38 w 332"/>
                <a:gd name="T21" fmla="*/ 255 h 333"/>
                <a:gd name="T22" fmla="*/ 21 w 332"/>
                <a:gd name="T23" fmla="*/ 217 h 333"/>
                <a:gd name="T24" fmla="*/ 38 w 332"/>
                <a:gd name="T25" fmla="*/ 168 h 333"/>
                <a:gd name="T26" fmla="*/ 58 w 332"/>
                <a:gd name="T27" fmla="*/ 167 h 333"/>
                <a:gd name="T28" fmla="*/ 80 w 332"/>
                <a:gd name="T29" fmla="*/ 193 h 333"/>
                <a:gd name="T30" fmla="*/ 102 w 332"/>
                <a:gd name="T31" fmla="*/ 182 h 333"/>
                <a:gd name="T32" fmla="*/ 93 w 332"/>
                <a:gd name="T33" fmla="*/ 156 h 333"/>
                <a:gd name="T34" fmla="*/ 101 w 332"/>
                <a:gd name="T35" fmla="*/ 124 h 333"/>
                <a:gd name="T36" fmla="*/ 145 w 332"/>
                <a:gd name="T37" fmla="*/ 80 h 333"/>
                <a:gd name="T38" fmla="*/ 119 w 332"/>
                <a:gd name="T39" fmla="*/ 47 h 333"/>
                <a:gd name="T40" fmla="*/ 101 w 332"/>
                <a:gd name="T41" fmla="*/ 68 h 333"/>
                <a:gd name="T42" fmla="*/ 32 w 332"/>
                <a:gd name="T43" fmla="*/ 68 h 333"/>
                <a:gd name="T44" fmla="*/ 251 w 332"/>
                <a:gd name="T45" fmla="*/ 24 h 333"/>
                <a:gd name="T46" fmla="*/ 187 w 332"/>
                <a:gd name="T47" fmla="*/ 56 h 333"/>
                <a:gd name="T48" fmla="*/ 201 w 332"/>
                <a:gd name="T49" fmla="*/ 92 h 333"/>
                <a:gd name="T50" fmla="*/ 235 w 332"/>
                <a:gd name="T51" fmla="*/ 92 h 333"/>
                <a:gd name="T52" fmla="*/ 219 w 332"/>
                <a:gd name="T53" fmla="*/ 115 h 333"/>
                <a:gd name="T54" fmla="*/ 187 w 332"/>
                <a:gd name="T55" fmla="*/ 130 h 333"/>
                <a:gd name="T56" fmla="*/ 161 w 332"/>
                <a:gd name="T57" fmla="*/ 168 h 333"/>
                <a:gd name="T58" fmla="*/ 169 w 332"/>
                <a:gd name="T59" fmla="*/ 204 h 333"/>
                <a:gd name="T60" fmla="*/ 206 w 332"/>
                <a:gd name="T61" fmla="*/ 225 h 333"/>
                <a:gd name="T62" fmla="*/ 218 w 332"/>
                <a:gd name="T63" fmla="*/ 212 h 333"/>
                <a:gd name="T64" fmla="*/ 229 w 332"/>
                <a:gd name="T65" fmla="*/ 244 h 333"/>
                <a:gd name="T66" fmla="*/ 217 w 332"/>
                <a:gd name="T67" fmla="*/ 289 h 333"/>
                <a:gd name="T68" fmla="*/ 245 w 332"/>
                <a:gd name="T69" fmla="*/ 276 h 333"/>
                <a:gd name="T70" fmla="*/ 259 w 332"/>
                <a:gd name="T71" fmla="*/ 256 h 333"/>
                <a:gd name="T72" fmla="*/ 259 w 332"/>
                <a:gd name="T73" fmla="*/ 168 h 333"/>
                <a:gd name="T74" fmla="*/ 239 w 332"/>
                <a:gd name="T75" fmla="*/ 137 h 333"/>
                <a:gd name="T76" fmla="*/ 259 w 332"/>
                <a:gd name="T77" fmla="*/ 124 h 333"/>
                <a:gd name="T78" fmla="*/ 284 w 332"/>
                <a:gd name="T79" fmla="*/ 137 h 333"/>
                <a:gd name="T80" fmla="*/ 306 w 332"/>
                <a:gd name="T81" fmla="*/ 170 h 333"/>
                <a:gd name="T82" fmla="*/ 306 w 332"/>
                <a:gd name="T83" fmla="*/ 186 h 333"/>
                <a:gd name="T84" fmla="*/ 332 w 332"/>
                <a:gd name="T85" fmla="*/ 18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2" h="333">
                  <a:moveTo>
                    <a:pt x="0" y="167"/>
                  </a:moveTo>
                  <a:cubicBezTo>
                    <a:pt x="0" y="128"/>
                    <a:pt x="13" y="92"/>
                    <a:pt x="36" y="63"/>
                  </a:cubicBezTo>
                  <a:cubicBezTo>
                    <a:pt x="66" y="25"/>
                    <a:pt x="113" y="0"/>
                    <a:pt x="166" y="0"/>
                  </a:cubicBezTo>
                  <a:cubicBezTo>
                    <a:pt x="258" y="0"/>
                    <a:pt x="332" y="75"/>
                    <a:pt x="332" y="167"/>
                  </a:cubicBezTo>
                  <a:cubicBezTo>
                    <a:pt x="332" y="258"/>
                    <a:pt x="258" y="333"/>
                    <a:pt x="166" y="333"/>
                  </a:cubicBezTo>
                  <a:cubicBezTo>
                    <a:pt x="74" y="333"/>
                    <a:pt x="0" y="258"/>
                    <a:pt x="0" y="167"/>
                  </a:cubicBezTo>
                  <a:close/>
                  <a:moveTo>
                    <a:pt x="89" y="314"/>
                  </a:moveTo>
                  <a:cubicBezTo>
                    <a:pt x="102" y="299"/>
                    <a:pt x="102" y="299"/>
                    <a:pt x="102" y="299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72" y="255"/>
                    <a:pt x="72" y="255"/>
                    <a:pt x="72" y="255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58" y="167"/>
                    <a:pt x="58" y="167"/>
                    <a:pt x="58" y="167"/>
                  </a:cubicBezTo>
                  <a:cubicBezTo>
                    <a:pt x="80" y="193"/>
                    <a:pt x="80" y="193"/>
                    <a:pt x="80" y="193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32" y="68"/>
                    <a:pt x="32" y="68"/>
                    <a:pt x="32" y="68"/>
                  </a:cubicBezTo>
                  <a:moveTo>
                    <a:pt x="251" y="24"/>
                  </a:moveTo>
                  <a:cubicBezTo>
                    <a:pt x="187" y="56"/>
                    <a:pt x="187" y="56"/>
                    <a:pt x="187" y="56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35" y="92"/>
                    <a:pt x="235" y="92"/>
                    <a:pt x="235" y="92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17" y="289"/>
                    <a:pt x="217" y="289"/>
                    <a:pt x="217" y="289"/>
                  </a:cubicBezTo>
                  <a:cubicBezTo>
                    <a:pt x="245" y="276"/>
                    <a:pt x="245" y="276"/>
                    <a:pt x="245" y="276"/>
                  </a:cubicBezTo>
                  <a:cubicBezTo>
                    <a:pt x="259" y="256"/>
                    <a:pt x="259" y="256"/>
                    <a:pt x="259" y="256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59" y="124"/>
                    <a:pt x="259" y="124"/>
                    <a:pt x="259" y="124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306" y="170"/>
                    <a:pt x="306" y="170"/>
                    <a:pt x="306" y="170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32" y="181"/>
                    <a:pt x="332" y="181"/>
                    <a:pt x="332" y="181"/>
                  </a:cubicBez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547D39-7072-4DE8-AA7D-6ECADB448204}"/>
              </a:ext>
            </a:extLst>
          </p:cNvPr>
          <p:cNvGrpSpPr/>
          <p:nvPr/>
        </p:nvGrpSpPr>
        <p:grpSpPr>
          <a:xfrm>
            <a:off x="592757" y="1516063"/>
            <a:ext cx="5440403" cy="1240374"/>
            <a:chOff x="591958" y="1646262"/>
            <a:chExt cx="5441175" cy="1110069"/>
          </a:xfrm>
        </p:grpSpPr>
        <p:sp>
          <p:nvSpPr>
            <p:cNvPr id="17" name="TextBox 16"/>
            <p:cNvSpPr txBox="1"/>
            <p:nvPr/>
          </p:nvSpPr>
          <p:spPr>
            <a:xfrm>
              <a:off x="1182772" y="1646262"/>
              <a:ext cx="4850361" cy="1110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50938">
                <a:spcBef>
                  <a:spcPts val="600"/>
                </a:spcBef>
                <a:buSzPct val="90000"/>
                <a:defRPr/>
              </a:pPr>
              <a:r>
                <a:rPr lang="en-US" sz="24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/>
                  <a:cs typeface="Segoe UI" panose="020B0502040204020203" pitchFamily="34" charset="0"/>
                </a:rPr>
                <a:t>Mobile and social</a:t>
              </a:r>
            </a:p>
            <a:p>
              <a:pPr defTabSz="950938">
                <a:spcBef>
                  <a:spcPts val="600"/>
                </a:spcBef>
                <a:buSzPct val="90000"/>
                <a:defRPr/>
              </a:pPr>
              <a:r>
                <a:rPr lang="en-US" sz="1836" dirty="0">
                  <a:solidFill>
                    <a:srgbClr val="0078D7"/>
                  </a:solidFill>
                  <a:latin typeface="Segoe UI Semibold"/>
                  <a:ea typeface="Segoe UI" charset="0"/>
                  <a:cs typeface="Segoe UI" charset="0"/>
                </a:rPr>
                <a:t>45% </a:t>
              </a:r>
              <a:r>
                <a:rPr lang="en-US" sz="1836" dirty="0">
                  <a:solidFill>
                    <a:srgbClr val="E6E6E6">
                      <a:lumMod val="10000"/>
                    </a:srgbClr>
                  </a:solidFill>
                  <a:latin typeface="Segoe UI"/>
                  <a:ea typeface="Segoe UI Semilight" charset="0"/>
                  <a:cs typeface="Segoe UI Semilight" charset="0"/>
                </a:rPr>
                <a:t>use social tools at work</a:t>
              </a:r>
            </a:p>
            <a:p>
              <a:pPr defTabSz="932384">
                <a:spcBef>
                  <a:spcPts val="600"/>
                </a:spcBef>
                <a:defRPr/>
              </a:pPr>
              <a:r>
                <a:rPr lang="en-US" sz="1836" dirty="0">
                  <a:solidFill>
                    <a:srgbClr val="0078D7"/>
                  </a:solidFill>
                  <a:latin typeface="Segoe UI Semibold"/>
                  <a:ea typeface="Segoe UI" charset="0"/>
                  <a:cs typeface="Segoe UI" charset="0"/>
                </a:rPr>
                <a:t>4X</a:t>
              </a:r>
              <a:r>
                <a:rPr lang="en-US" sz="1836" b="1" dirty="0">
                  <a:solidFill>
                    <a:srgbClr val="C00000"/>
                  </a:solidFill>
                  <a:latin typeface="Segoe UI"/>
                  <a:ea typeface="Segoe UI" charset="0"/>
                  <a:cs typeface="Segoe UI" charset="0"/>
                </a:rPr>
                <a:t> </a:t>
              </a:r>
              <a:r>
                <a:rPr lang="en-US" sz="1836" dirty="0">
                  <a:solidFill>
                    <a:srgbClr val="E6E6E6">
                      <a:lumMod val="10000"/>
                    </a:srgbClr>
                  </a:solidFill>
                  <a:latin typeface="Segoe UI"/>
                  <a:ea typeface="Segoe UI Semilight" charset="0"/>
                  <a:cs typeface="Segoe UI Semilight" charset="0"/>
                </a:rPr>
                <a:t>as many devices per user</a:t>
              </a:r>
            </a:p>
          </p:txBody>
        </p:sp>
        <p:sp>
          <p:nvSpPr>
            <p:cNvPr id="9" name="phone_6" title="Icon of a cellphone with a checkmark on the lower right corner">
              <a:extLst>
                <a:ext uri="{FF2B5EF4-FFF2-40B4-BE49-F238E27FC236}">
                  <a16:creationId xmlns:a16="http://schemas.microsoft.com/office/drawing/2014/main" id="{01354FAB-0E07-49D0-9C03-CF1F107B26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1958" y="1701826"/>
              <a:ext cx="373298" cy="468984"/>
            </a:xfrm>
            <a:custGeom>
              <a:avLst/>
              <a:gdLst>
                <a:gd name="T0" fmla="*/ 116 w 229"/>
                <a:gd name="T1" fmla="*/ 290 h 290"/>
                <a:gd name="T2" fmla="*/ 14 w 229"/>
                <a:gd name="T3" fmla="*/ 290 h 290"/>
                <a:gd name="T4" fmla="*/ 0 w 229"/>
                <a:gd name="T5" fmla="*/ 277 h 290"/>
                <a:gd name="T6" fmla="*/ 0 w 229"/>
                <a:gd name="T7" fmla="*/ 14 h 290"/>
                <a:gd name="T8" fmla="*/ 14 w 229"/>
                <a:gd name="T9" fmla="*/ 0 h 290"/>
                <a:gd name="T10" fmla="*/ 159 w 229"/>
                <a:gd name="T11" fmla="*/ 0 h 290"/>
                <a:gd name="T12" fmla="*/ 172 w 229"/>
                <a:gd name="T13" fmla="*/ 14 h 290"/>
                <a:gd name="T14" fmla="*/ 172 w 229"/>
                <a:gd name="T15" fmla="*/ 211 h 290"/>
                <a:gd name="T16" fmla="*/ 123 w 229"/>
                <a:gd name="T17" fmla="*/ 246 h 290"/>
                <a:gd name="T18" fmla="*/ 155 w 229"/>
                <a:gd name="T19" fmla="*/ 277 h 290"/>
                <a:gd name="T20" fmla="*/ 229 w 229"/>
                <a:gd name="T21" fmla="*/ 203 h 290"/>
                <a:gd name="T22" fmla="*/ 59 w 229"/>
                <a:gd name="T23" fmla="*/ 250 h 290"/>
                <a:gd name="T24" fmla="*/ 84 w 229"/>
                <a:gd name="T25" fmla="*/ 25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0">
                  <a:moveTo>
                    <a:pt x="116" y="290"/>
                  </a:moveTo>
                  <a:cubicBezTo>
                    <a:pt x="14" y="290"/>
                    <a:pt x="14" y="290"/>
                    <a:pt x="14" y="290"/>
                  </a:cubicBezTo>
                  <a:cubicBezTo>
                    <a:pt x="7" y="290"/>
                    <a:pt x="0" y="284"/>
                    <a:pt x="0" y="27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6" y="0"/>
                    <a:pt x="172" y="7"/>
                    <a:pt x="172" y="14"/>
                  </a:cubicBezTo>
                  <a:cubicBezTo>
                    <a:pt x="172" y="211"/>
                    <a:pt x="172" y="211"/>
                    <a:pt x="172" y="211"/>
                  </a:cubicBezTo>
                  <a:moveTo>
                    <a:pt x="123" y="246"/>
                  </a:moveTo>
                  <a:cubicBezTo>
                    <a:pt x="155" y="277"/>
                    <a:pt x="155" y="277"/>
                    <a:pt x="155" y="277"/>
                  </a:cubicBezTo>
                  <a:cubicBezTo>
                    <a:pt x="229" y="203"/>
                    <a:pt x="229" y="203"/>
                    <a:pt x="229" y="203"/>
                  </a:cubicBezTo>
                  <a:moveTo>
                    <a:pt x="59" y="250"/>
                  </a:moveTo>
                  <a:cubicBezTo>
                    <a:pt x="84" y="250"/>
                    <a:pt x="84" y="250"/>
                    <a:pt x="84" y="250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 dirty="0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3E4B7E-DE41-4FEB-84B1-921C17052AE7}"/>
              </a:ext>
            </a:extLst>
          </p:cNvPr>
          <p:cNvGrpSpPr/>
          <p:nvPr/>
        </p:nvGrpSpPr>
        <p:grpSpPr>
          <a:xfrm>
            <a:off x="435795" y="5049928"/>
            <a:ext cx="5597364" cy="1109911"/>
            <a:chOff x="434975" y="5050148"/>
            <a:chExt cx="5598158" cy="1110069"/>
          </a:xfrm>
        </p:grpSpPr>
        <p:sp>
          <p:nvSpPr>
            <p:cNvPr id="10" name="people_12" title="Icon of three people">
              <a:extLst>
                <a:ext uri="{FF2B5EF4-FFF2-40B4-BE49-F238E27FC236}">
                  <a16:creationId xmlns:a16="http://schemas.microsoft.com/office/drawing/2014/main" id="{151FD7EA-D24F-47CC-803F-C428C1227E7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4975" y="5177039"/>
              <a:ext cx="549694" cy="468986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 dirty="0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AF2E54-21F9-499A-9481-343EBC8B09EE}"/>
                </a:ext>
              </a:extLst>
            </p:cNvPr>
            <p:cNvSpPr txBox="1"/>
            <p:nvPr/>
          </p:nvSpPr>
          <p:spPr>
            <a:xfrm>
              <a:off x="1184022" y="5050148"/>
              <a:ext cx="4849111" cy="1110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50938">
                <a:spcBef>
                  <a:spcPts val="600"/>
                </a:spcBef>
                <a:buSzPct val="90000"/>
                <a:defRPr/>
              </a:pPr>
              <a:r>
                <a:rPr lang="en-US" sz="240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/>
                  <a:ea typeface="Segoe UI Semilight" charset="0"/>
                  <a:cs typeface="Segoe UI" panose="020B0502040204020203" pitchFamily="34" charset="0"/>
                </a:rPr>
                <a:t>Team-based and collaborative</a:t>
              </a:r>
            </a:p>
            <a:p>
              <a:pPr defTabSz="950938">
                <a:spcBef>
                  <a:spcPts val="600"/>
                </a:spcBef>
                <a:buSzPct val="90000"/>
                <a:defRPr/>
              </a:pPr>
              <a:r>
                <a:rPr lang="en-US" sz="1836" dirty="0">
                  <a:solidFill>
                    <a:srgbClr val="0078D7"/>
                  </a:solidFill>
                  <a:latin typeface="Segoe UI Semibold"/>
                  <a:cs typeface="Segoe UI" charset="0"/>
                </a:rPr>
                <a:t>2x</a:t>
              </a:r>
              <a:r>
                <a:rPr lang="en-US" sz="1836" b="1" dirty="0">
                  <a:solidFill>
                    <a:srgbClr val="5557B0"/>
                  </a:solidFill>
                  <a:latin typeface="Segoe UI"/>
                  <a:ea typeface="Segoe UI" charset="0"/>
                  <a:cs typeface="Segoe UI" charset="0"/>
                </a:rPr>
                <a:t> </a:t>
              </a:r>
              <a:r>
                <a:rPr lang="en-US" sz="1836" dirty="0">
                  <a:solidFill>
                    <a:srgbClr val="E6E6E6">
                      <a:lumMod val="10000"/>
                    </a:srgbClr>
                  </a:solidFill>
                  <a:latin typeface="Segoe UI"/>
                  <a:ea typeface="Segoe UI Semilight" charset="0"/>
                  <a:cs typeface="Segoe UI Semilight" charset="0"/>
                </a:rPr>
                <a:t>as many teams</a:t>
              </a:r>
            </a:p>
            <a:p>
              <a:pPr defTabSz="932384">
                <a:spcBef>
                  <a:spcPts val="600"/>
                </a:spcBef>
                <a:defRPr/>
              </a:pPr>
              <a:r>
                <a:rPr lang="en-US" sz="1836" dirty="0">
                  <a:solidFill>
                    <a:srgbClr val="0078D7"/>
                  </a:solidFill>
                  <a:latin typeface="Segoe UI Semibold"/>
                  <a:cs typeface="Segoe UI" charset="0"/>
                </a:rPr>
                <a:t>80% </a:t>
              </a:r>
              <a:r>
                <a:rPr lang="en-US" sz="1836" dirty="0">
                  <a:solidFill>
                    <a:srgbClr val="E6E6E6">
                      <a:lumMod val="10000"/>
                    </a:srgbClr>
                  </a:solidFill>
                  <a:latin typeface="Segoe UI"/>
                  <a:ea typeface="Segoe UI Semilight" charset="0"/>
                  <a:cs typeface="Segoe UI Semilight" charset="0"/>
                </a:rPr>
                <a:t>of employee time is spent collaborating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152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1363662"/>
            <a:ext cx="11201399" cy="2179058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br>
              <a:rPr lang="en-US" dirty="0"/>
            </a:br>
            <a:r>
              <a:rPr lang="en-US" dirty="0"/>
              <a:t>Script Lab Add-In</a:t>
            </a:r>
          </a:p>
        </p:txBody>
      </p:sp>
    </p:spTree>
    <p:extLst>
      <p:ext uri="{BB962C8B-B14F-4D97-AF65-F5344CB8AC3E}">
        <p14:creationId xmlns:p14="http://schemas.microsoft.com/office/powerpoint/2010/main" val="392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Conversation</a:t>
            </a:r>
            <a:br>
              <a:rPr lang="en-US" sz="7200" dirty="0"/>
            </a:br>
            <a:r>
              <a:rPr lang="en-US" sz="7200" dirty="0"/>
              <a:t>Canvas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394C5E-BB34-4C9F-A648-DF28770F3340}"/>
              </a:ext>
            </a:extLst>
          </p:cNvPr>
          <p:cNvGrpSpPr/>
          <p:nvPr/>
        </p:nvGrpSpPr>
        <p:grpSpPr>
          <a:xfrm>
            <a:off x="6074193" y="1439863"/>
            <a:ext cx="6734290" cy="4559114"/>
            <a:chOff x="6597375" y="1794057"/>
            <a:chExt cx="6211107" cy="42049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2AAA2A-73C5-4C5A-9242-4C296274A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4473" y="2132957"/>
              <a:ext cx="5636910" cy="3599332"/>
            </a:xfrm>
            <a:prstGeom prst="rect">
              <a:avLst/>
            </a:prstGeom>
            <a:ln w="12700">
              <a:solidFill>
                <a:schemeClr val="accent6"/>
              </a:solidFill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DB5CC6-8050-4CBA-8FDF-4AEE437E509B}"/>
                </a:ext>
              </a:extLst>
            </p:cNvPr>
            <p:cNvGrpSpPr/>
            <p:nvPr/>
          </p:nvGrpSpPr>
          <p:grpSpPr>
            <a:xfrm>
              <a:off x="6597375" y="1794057"/>
              <a:ext cx="6211107" cy="4204919"/>
              <a:chOff x="6597375" y="1794057"/>
              <a:chExt cx="6211107" cy="4204919"/>
            </a:xfrm>
          </p:grpSpPr>
          <p:sp>
            <p:nvSpPr>
              <p:cNvPr id="6" name="Freeform 34">
                <a:extLst>
                  <a:ext uri="{FF2B5EF4-FFF2-40B4-BE49-F238E27FC236}">
                    <a16:creationId xmlns:a16="http://schemas.microsoft.com/office/drawing/2014/main" id="{55BA4049-E8DE-4BC2-8E9E-75D2E4F9C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375" y="1794057"/>
                <a:ext cx="6211107" cy="4204919"/>
              </a:xfrm>
              <a:custGeom>
                <a:avLst/>
                <a:gdLst>
                  <a:gd name="connsiteX0" fmla="*/ 286018 w 6211107"/>
                  <a:gd name="connsiteY0" fmla="*/ 329941 h 4204919"/>
                  <a:gd name="connsiteX1" fmla="*/ 286018 w 6211107"/>
                  <a:gd name="connsiteY1" fmla="*/ 3946792 h 4204919"/>
                  <a:gd name="connsiteX2" fmla="*/ 5921554 w 6211107"/>
                  <a:gd name="connsiteY2" fmla="*/ 3946792 h 4204919"/>
                  <a:gd name="connsiteX3" fmla="*/ 5921554 w 6211107"/>
                  <a:gd name="connsiteY3" fmla="*/ 329941 h 4204919"/>
                  <a:gd name="connsiteX4" fmla="*/ 249306 w 6211107"/>
                  <a:gd name="connsiteY4" fmla="*/ 0 h 4204919"/>
                  <a:gd name="connsiteX5" fmla="*/ 5961801 w 6211107"/>
                  <a:gd name="connsiteY5" fmla="*/ 0 h 4204919"/>
                  <a:gd name="connsiteX6" fmla="*/ 6211107 w 6211107"/>
                  <a:gd name="connsiteY6" fmla="*/ 252857 h 4204919"/>
                  <a:gd name="connsiteX7" fmla="*/ 6211107 w 6211107"/>
                  <a:gd name="connsiteY7" fmla="*/ 3948940 h 4204919"/>
                  <a:gd name="connsiteX8" fmla="*/ 5961801 w 6211107"/>
                  <a:gd name="connsiteY8" fmla="*/ 4204919 h 4204919"/>
                  <a:gd name="connsiteX9" fmla="*/ 249306 w 6211107"/>
                  <a:gd name="connsiteY9" fmla="*/ 4204919 h 4204919"/>
                  <a:gd name="connsiteX10" fmla="*/ 0 w 6211107"/>
                  <a:gd name="connsiteY10" fmla="*/ 3948940 h 4204919"/>
                  <a:gd name="connsiteX11" fmla="*/ 0 w 6211107"/>
                  <a:gd name="connsiteY11" fmla="*/ 252857 h 4204919"/>
                  <a:gd name="connsiteX12" fmla="*/ 249306 w 6211107"/>
                  <a:gd name="connsiteY12" fmla="*/ 0 h 4204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1107" h="4204919">
                    <a:moveTo>
                      <a:pt x="286018" y="329941"/>
                    </a:moveTo>
                    <a:lnTo>
                      <a:pt x="286018" y="3946792"/>
                    </a:lnTo>
                    <a:lnTo>
                      <a:pt x="5921554" y="3946792"/>
                    </a:lnTo>
                    <a:lnTo>
                      <a:pt x="5921554" y="329941"/>
                    </a:lnTo>
                    <a:close/>
                    <a:moveTo>
                      <a:pt x="249306" y="0"/>
                    </a:moveTo>
                    <a:cubicBezTo>
                      <a:pt x="249306" y="0"/>
                      <a:pt x="249306" y="0"/>
                      <a:pt x="5961801" y="0"/>
                    </a:cubicBezTo>
                    <a:cubicBezTo>
                      <a:pt x="6100304" y="0"/>
                      <a:pt x="6211107" y="112381"/>
                      <a:pt x="6211107" y="252857"/>
                    </a:cubicBezTo>
                    <a:cubicBezTo>
                      <a:pt x="6211107" y="252857"/>
                      <a:pt x="6211107" y="252857"/>
                      <a:pt x="6211107" y="3948940"/>
                    </a:cubicBezTo>
                    <a:cubicBezTo>
                      <a:pt x="6211107" y="4089417"/>
                      <a:pt x="6100304" y="4204919"/>
                      <a:pt x="5961801" y="4204919"/>
                    </a:cubicBezTo>
                    <a:cubicBezTo>
                      <a:pt x="5961801" y="4204919"/>
                      <a:pt x="5961801" y="4204919"/>
                      <a:pt x="249306" y="4204919"/>
                    </a:cubicBezTo>
                    <a:cubicBezTo>
                      <a:pt x="110803" y="4204919"/>
                      <a:pt x="0" y="4089417"/>
                      <a:pt x="0" y="3948940"/>
                    </a:cubicBezTo>
                    <a:cubicBezTo>
                      <a:pt x="0" y="3948940"/>
                      <a:pt x="0" y="3948940"/>
                      <a:pt x="0" y="252857"/>
                    </a:cubicBezTo>
                    <a:cubicBezTo>
                      <a:pt x="0" y="112381"/>
                      <a:pt x="110803" y="0"/>
                      <a:pt x="249306" y="0"/>
                    </a:cubicBezTo>
                    <a:close/>
                  </a:path>
                </a:pathLst>
              </a:custGeom>
              <a:solidFill>
                <a:srgbClr val="F1EFED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" name="Oval 12">
                <a:extLst>
                  <a:ext uri="{FF2B5EF4-FFF2-40B4-BE49-F238E27FC236}">
                    <a16:creationId xmlns:a16="http://schemas.microsoft.com/office/drawing/2014/main" id="{45FD2101-5987-46A6-A4DF-4DED3A387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440" y="3896461"/>
                <a:ext cx="113740" cy="115567"/>
              </a:xfrm>
              <a:prstGeom prst="ellipse">
                <a:avLst/>
              </a:prstGeom>
              <a:noFill/>
              <a:ln w="7938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1E8FA4-2AA8-4B96-9353-6DC9E5B554E9}"/>
              </a:ext>
            </a:extLst>
          </p:cNvPr>
          <p:cNvGrpSpPr/>
          <p:nvPr/>
        </p:nvGrpSpPr>
        <p:grpSpPr>
          <a:xfrm>
            <a:off x="10515369" y="3749096"/>
            <a:ext cx="1717298" cy="3516239"/>
            <a:chOff x="10505414" y="3359450"/>
            <a:chExt cx="1572200" cy="32191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84896D-722D-4AD1-8F6F-D7A6C78C7BA2}"/>
                </a:ext>
              </a:extLst>
            </p:cNvPr>
            <p:cNvGrpSpPr/>
            <p:nvPr/>
          </p:nvGrpSpPr>
          <p:grpSpPr>
            <a:xfrm>
              <a:off x="10505414" y="3359450"/>
              <a:ext cx="1572200" cy="3219144"/>
              <a:chOff x="10505414" y="3359450"/>
              <a:chExt cx="1572200" cy="321914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5A6FA54-F91C-4391-9A6D-A1540E94EB1E}"/>
                  </a:ext>
                </a:extLst>
              </p:cNvPr>
              <p:cNvGrpSpPr/>
              <p:nvPr/>
            </p:nvGrpSpPr>
            <p:grpSpPr>
              <a:xfrm>
                <a:off x="10506629" y="3359450"/>
                <a:ext cx="1570985" cy="3219144"/>
                <a:chOff x="10506629" y="3359450"/>
                <a:chExt cx="1570985" cy="3219144"/>
              </a:xfrm>
            </p:grpSpPr>
            <p:sp>
              <p:nvSpPr>
                <p:cNvPr id="16" name="Rounded Rectangle 18">
                  <a:extLst>
                    <a:ext uri="{FF2B5EF4-FFF2-40B4-BE49-F238E27FC236}">
                      <a16:creationId xmlns:a16="http://schemas.microsoft.com/office/drawing/2014/main" id="{3E41A124-3140-4D4F-943E-992B95B3F834}"/>
                    </a:ext>
                  </a:extLst>
                </p:cNvPr>
                <p:cNvSpPr/>
                <p:nvPr/>
              </p:nvSpPr>
              <p:spPr bwMode="auto">
                <a:xfrm>
                  <a:off x="10506629" y="3359450"/>
                  <a:ext cx="1570985" cy="3219144"/>
                </a:xfrm>
                <a:prstGeom prst="roundRect">
                  <a:avLst>
                    <a:gd name="adj" fmla="val 11233"/>
                  </a:avLst>
                </a:prstGeom>
                <a:solidFill>
                  <a:srgbClr val="F1EFED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Oval 17">
                  <a:extLst>
                    <a:ext uri="{FF2B5EF4-FFF2-40B4-BE49-F238E27FC236}">
                      <a16:creationId xmlns:a16="http://schemas.microsoft.com/office/drawing/2014/main" id="{5285784F-04FD-48FD-9C7B-06E9B0B7B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82849" y="6309836"/>
                  <a:ext cx="211958" cy="209188"/>
                </a:xfrm>
                <a:prstGeom prst="ellipse">
                  <a:avLst/>
                </a:prstGeom>
                <a:noFill/>
                <a:ln w="12700" cap="flat">
                  <a:solidFill>
                    <a:srgbClr val="A7A9A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" name="Oval 18">
                <a:extLst>
                  <a:ext uri="{FF2B5EF4-FFF2-40B4-BE49-F238E27FC236}">
                    <a16:creationId xmlns:a16="http://schemas.microsoft.com/office/drawing/2014/main" id="{235B87B2-D049-401B-A429-4E4D5E9F9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64585" y="3458790"/>
                <a:ext cx="48487" cy="48487"/>
              </a:xfrm>
              <a:prstGeom prst="ellipse">
                <a:avLst/>
              </a:pr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Oval 19">
                <a:extLst>
                  <a:ext uri="{FF2B5EF4-FFF2-40B4-BE49-F238E27FC236}">
                    <a16:creationId xmlns:a16="http://schemas.microsoft.com/office/drawing/2014/main" id="{935970C4-8FE3-4B6B-BEFF-B30A15292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3837" y="3561305"/>
                <a:ext cx="59570" cy="59570"/>
              </a:xfrm>
              <a:prstGeom prst="ellipse">
                <a:avLst/>
              </a:pr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20">
                <a:extLst>
                  <a:ext uri="{FF2B5EF4-FFF2-40B4-BE49-F238E27FC236}">
                    <a16:creationId xmlns:a16="http://schemas.microsoft.com/office/drawing/2014/main" id="{F1652569-D797-4784-BAA2-7955437B0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6528" y="3572388"/>
                <a:ext cx="264602" cy="31863"/>
              </a:xfrm>
              <a:custGeom>
                <a:avLst/>
                <a:gdLst>
                  <a:gd name="T0" fmla="*/ 184 w 196"/>
                  <a:gd name="T1" fmla="*/ 24 h 24"/>
                  <a:gd name="T2" fmla="*/ 12 w 196"/>
                  <a:gd name="T3" fmla="*/ 24 h 24"/>
                  <a:gd name="T4" fmla="*/ 0 w 196"/>
                  <a:gd name="T5" fmla="*/ 12 h 24"/>
                  <a:gd name="T6" fmla="*/ 12 w 196"/>
                  <a:gd name="T7" fmla="*/ 0 h 24"/>
                  <a:gd name="T8" fmla="*/ 184 w 196"/>
                  <a:gd name="T9" fmla="*/ 0 h 24"/>
                  <a:gd name="T10" fmla="*/ 196 w 196"/>
                  <a:gd name="T11" fmla="*/ 12 h 24"/>
                  <a:gd name="T12" fmla="*/ 184 w 196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24">
                    <a:moveTo>
                      <a:pt x="18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91" y="0"/>
                      <a:pt x="196" y="5"/>
                      <a:pt x="196" y="12"/>
                    </a:cubicBezTo>
                    <a:cubicBezTo>
                      <a:pt x="196" y="19"/>
                      <a:pt x="191" y="24"/>
                      <a:pt x="184" y="24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AD3C1A9-4B7C-46BA-9F47-6CD43B575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5414" y="3364586"/>
                <a:ext cx="1566829" cy="3214008"/>
              </a:xfrm>
              <a:custGeom>
                <a:avLst/>
                <a:gdLst>
                  <a:gd name="T0" fmla="*/ 1032 w 1160"/>
                  <a:gd name="T1" fmla="*/ 0 h 2386"/>
                  <a:gd name="T2" fmla="*/ 128 w 1160"/>
                  <a:gd name="T3" fmla="*/ 0 h 2386"/>
                  <a:gd name="T4" fmla="*/ 0 w 1160"/>
                  <a:gd name="T5" fmla="*/ 128 h 2386"/>
                  <a:gd name="T6" fmla="*/ 0 w 1160"/>
                  <a:gd name="T7" fmla="*/ 2258 h 2386"/>
                  <a:gd name="T8" fmla="*/ 128 w 1160"/>
                  <a:gd name="T9" fmla="*/ 2386 h 2386"/>
                  <a:gd name="T10" fmla="*/ 1032 w 1160"/>
                  <a:gd name="T11" fmla="*/ 2386 h 2386"/>
                  <a:gd name="T12" fmla="*/ 1160 w 1160"/>
                  <a:gd name="T13" fmla="*/ 2258 h 2386"/>
                  <a:gd name="T14" fmla="*/ 1160 w 1160"/>
                  <a:gd name="T15" fmla="*/ 128 h 2386"/>
                  <a:gd name="T16" fmla="*/ 1032 w 1160"/>
                  <a:gd name="T17" fmla="*/ 0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0" h="2386">
                    <a:moveTo>
                      <a:pt x="1032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57" y="0"/>
                      <a:pt x="0" y="57"/>
                      <a:pt x="0" y="128"/>
                    </a:cubicBezTo>
                    <a:cubicBezTo>
                      <a:pt x="0" y="2258"/>
                      <a:pt x="0" y="2258"/>
                      <a:pt x="0" y="2258"/>
                    </a:cubicBezTo>
                    <a:cubicBezTo>
                      <a:pt x="0" y="2329"/>
                      <a:pt x="57" y="2386"/>
                      <a:pt x="128" y="2386"/>
                    </a:cubicBezTo>
                    <a:cubicBezTo>
                      <a:pt x="1032" y="2386"/>
                      <a:pt x="1032" y="2386"/>
                      <a:pt x="1032" y="2386"/>
                    </a:cubicBezTo>
                    <a:cubicBezTo>
                      <a:pt x="1103" y="2386"/>
                      <a:pt x="1160" y="2329"/>
                      <a:pt x="1160" y="2258"/>
                    </a:cubicBezTo>
                    <a:cubicBezTo>
                      <a:pt x="1160" y="128"/>
                      <a:pt x="1160" y="128"/>
                      <a:pt x="1160" y="128"/>
                    </a:cubicBezTo>
                    <a:cubicBezTo>
                      <a:pt x="1160" y="57"/>
                      <a:pt x="1103" y="0"/>
                      <a:pt x="1032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59AC4E-250E-4BF6-8CD6-B3A839C1B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1004" y="3788556"/>
              <a:ext cx="1378271" cy="2439140"/>
            </a:xfrm>
            <a:prstGeom prst="rect">
              <a:avLst/>
            </a:prstGeom>
            <a:ln w="12700">
              <a:solidFill>
                <a:schemeClr val="accent6"/>
              </a:solidFill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B8B377-C2FE-48F4-8E6E-D08CE1A0A0A5}"/>
              </a:ext>
            </a:extLst>
          </p:cNvPr>
          <p:cNvGrpSpPr/>
          <p:nvPr/>
        </p:nvGrpSpPr>
        <p:grpSpPr>
          <a:xfrm>
            <a:off x="5935683" y="7692455"/>
            <a:ext cx="6347915" cy="7759817"/>
            <a:chOff x="5935683" y="1226410"/>
            <a:chExt cx="6347915" cy="77598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E76E0E-DEDC-4921-AAC8-895FF80983AD}"/>
                </a:ext>
              </a:extLst>
            </p:cNvPr>
            <p:cNvSpPr/>
            <p:nvPr/>
          </p:nvSpPr>
          <p:spPr bwMode="auto">
            <a:xfrm>
              <a:off x="6257723" y="1668462"/>
              <a:ext cx="5727516" cy="3581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61BE181-6407-42D2-88DC-C1CDE34484F6}"/>
                </a:ext>
              </a:extLst>
            </p:cNvPr>
            <p:cNvGrpSpPr/>
            <p:nvPr/>
          </p:nvGrpSpPr>
          <p:grpSpPr>
            <a:xfrm>
              <a:off x="6257723" y="1559093"/>
              <a:ext cx="5727516" cy="439848"/>
              <a:chOff x="-2571704" y="4038023"/>
              <a:chExt cx="5646953" cy="43984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410EE7-53B7-45EF-A006-05ADA9D43D53}"/>
                  </a:ext>
                </a:extLst>
              </p:cNvPr>
              <p:cNvSpPr/>
              <p:nvPr/>
            </p:nvSpPr>
            <p:spPr bwMode="auto">
              <a:xfrm>
                <a:off x="-2571704" y="4147392"/>
                <a:ext cx="5646953" cy="216092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E35A807-7314-4221-A563-7518230516C6}"/>
                  </a:ext>
                </a:extLst>
              </p:cNvPr>
              <p:cNvSpPr/>
              <p:nvPr/>
            </p:nvSpPr>
            <p:spPr bwMode="auto">
              <a:xfrm>
                <a:off x="-2412321" y="4284692"/>
                <a:ext cx="352407" cy="188161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708D30A-E1CF-43E0-A84B-29FA88282B2D}"/>
                  </a:ext>
                </a:extLst>
              </p:cNvPr>
              <p:cNvGrpSpPr/>
              <p:nvPr/>
            </p:nvGrpSpPr>
            <p:grpSpPr>
              <a:xfrm>
                <a:off x="2641772" y="4038023"/>
                <a:ext cx="369230" cy="439848"/>
                <a:chOff x="3460694" y="2271208"/>
                <a:chExt cx="362024" cy="43126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3F79C2C-B97B-4841-B9B4-A4C26D24CF5A}"/>
                    </a:ext>
                  </a:extLst>
                </p:cNvPr>
                <p:cNvSpPr txBox="1"/>
                <p:nvPr/>
              </p:nvSpPr>
              <p:spPr>
                <a:xfrm>
                  <a:off x="3649937" y="2271208"/>
                  <a:ext cx="172781" cy="431263"/>
                </a:xfrm>
                <a:prstGeom prst="rect">
                  <a:avLst/>
                </a:prstGeom>
                <a:noFill/>
              </p:spPr>
              <p:txBody>
                <a:bodyPr wrap="square" lIns="186521" tIns="149217" rIns="186521" bIns="149217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12"/>
                    </a:spcAft>
                  </a:pPr>
                  <a:r>
                    <a:rPr lang="en-US" sz="1000" dirty="0">
                      <a:latin typeface="+mj-lt"/>
                      <a:sym typeface="Wingdings 2" panose="05020102010507070707" pitchFamily="18" charset="2"/>
                    </a:rPr>
                    <a:t></a:t>
                  </a:r>
                  <a:endParaRPr lang="en-US" sz="1000" dirty="0">
                    <a:latin typeface="+mj-lt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EB3B9C7-4FB2-4E47-838F-6798BCB9F696}"/>
                    </a:ext>
                  </a:extLst>
                </p:cNvPr>
                <p:cNvCxnSpPr/>
                <p:nvPr/>
              </p:nvCxnSpPr>
              <p:spPr>
                <a:xfrm>
                  <a:off x="3460694" y="2510482"/>
                  <a:ext cx="72363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E601678-3704-4841-86AD-B5738B515775}"/>
                    </a:ext>
                  </a:extLst>
                </p:cNvPr>
                <p:cNvSpPr/>
                <p:nvPr/>
              </p:nvSpPr>
              <p:spPr bwMode="auto">
                <a:xfrm>
                  <a:off x="3620864" y="2447927"/>
                  <a:ext cx="59194" cy="6511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err="1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C0EEB6-D93B-46F5-B75B-84902E9FEF27}"/>
                </a:ext>
              </a:extLst>
            </p:cNvPr>
            <p:cNvGrpSpPr/>
            <p:nvPr/>
          </p:nvGrpSpPr>
          <p:grpSpPr>
            <a:xfrm>
              <a:off x="5935683" y="1226410"/>
              <a:ext cx="6347915" cy="7759817"/>
              <a:chOff x="5935683" y="1226410"/>
              <a:chExt cx="6347915" cy="7759817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54EC3D-0C0B-4979-AF43-A100991A4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invGray">
              <a:xfrm>
                <a:off x="5935683" y="1226410"/>
                <a:ext cx="6347915" cy="7759817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6B7D69-9DC6-4032-902E-BAB0E3D291D2}"/>
                  </a:ext>
                </a:extLst>
              </p:cNvPr>
              <p:cNvSpPr/>
              <p:nvPr/>
            </p:nvSpPr>
            <p:spPr>
              <a:xfrm>
                <a:off x="9273709" y="2842061"/>
                <a:ext cx="1307552" cy="1083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Custom content with actionable messages</a:t>
                </a:r>
              </a:p>
              <a:p>
                <a:endPara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13FC19-2815-4C63-9B31-FF4E2372F5A0}"/>
                  </a:ext>
                </a:extLst>
              </p:cNvPr>
              <p:cNvSpPr/>
              <p:nvPr/>
            </p:nvSpPr>
            <p:spPr>
              <a:xfrm>
                <a:off x="7781767" y="2842061"/>
                <a:ext cx="1330922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Extend conversations with Connectors and Bots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765271-A73F-4D6D-A620-4B8D580B86CE}"/>
                  </a:ext>
                </a:extLst>
              </p:cNvPr>
              <p:cNvSpPr/>
              <p:nvPr/>
            </p:nvSpPr>
            <p:spPr>
              <a:xfrm>
                <a:off x="6416353" y="2842061"/>
                <a:ext cx="1228075" cy="1255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Core experiences in Outlook, Teams, and Skype for Business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C216AE2-BEC6-49CE-BDA8-256B729356FB}"/>
                  </a:ext>
                </a:extLst>
              </p:cNvPr>
              <p:cNvSpPr/>
              <p:nvPr/>
            </p:nvSpPr>
            <p:spPr>
              <a:xfrm>
                <a:off x="10602980" y="2842061"/>
                <a:ext cx="1307552" cy="1277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Embeddable canvas with Skype for Business SDKs</a:t>
                </a:r>
              </a:p>
              <a:p>
                <a:endPara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98559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1668C48-257C-4881-B065-CCDF0CD27A31}"/>
              </a:ext>
            </a:extLst>
          </p:cNvPr>
          <p:cNvGrpSpPr/>
          <p:nvPr/>
        </p:nvGrpSpPr>
        <p:grpSpPr>
          <a:xfrm>
            <a:off x="5935683" y="830262"/>
            <a:ext cx="6347915" cy="7759817"/>
            <a:chOff x="5935683" y="1226410"/>
            <a:chExt cx="6347915" cy="77598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5A1384-EE51-46AA-A33E-2D1E5957E447}"/>
                </a:ext>
              </a:extLst>
            </p:cNvPr>
            <p:cNvSpPr/>
            <p:nvPr/>
          </p:nvSpPr>
          <p:spPr bwMode="auto">
            <a:xfrm>
              <a:off x="6257723" y="1668462"/>
              <a:ext cx="5727516" cy="3581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AD76A5-7E06-4BDD-8D9B-5CD8B38CBAA6}"/>
                </a:ext>
              </a:extLst>
            </p:cNvPr>
            <p:cNvGrpSpPr/>
            <p:nvPr/>
          </p:nvGrpSpPr>
          <p:grpSpPr>
            <a:xfrm>
              <a:off x="6257723" y="1559093"/>
              <a:ext cx="5727516" cy="439848"/>
              <a:chOff x="-2571704" y="4038023"/>
              <a:chExt cx="5646953" cy="439848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C6383BA-F539-41AC-94F0-ADD711BDC2BD}"/>
                  </a:ext>
                </a:extLst>
              </p:cNvPr>
              <p:cNvSpPr/>
              <p:nvPr/>
            </p:nvSpPr>
            <p:spPr bwMode="auto">
              <a:xfrm>
                <a:off x="-2571704" y="4147392"/>
                <a:ext cx="5646953" cy="216092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EBAC57-CEE7-474A-9CAD-EEAF70278E9C}"/>
                  </a:ext>
                </a:extLst>
              </p:cNvPr>
              <p:cNvSpPr/>
              <p:nvPr/>
            </p:nvSpPr>
            <p:spPr bwMode="auto">
              <a:xfrm>
                <a:off x="-2412321" y="4284692"/>
                <a:ext cx="352407" cy="188161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D34D7E3-4258-42E0-B7C7-D21ECD2F3100}"/>
                  </a:ext>
                </a:extLst>
              </p:cNvPr>
              <p:cNvGrpSpPr/>
              <p:nvPr/>
            </p:nvGrpSpPr>
            <p:grpSpPr>
              <a:xfrm>
                <a:off x="2641772" y="4038023"/>
                <a:ext cx="369230" cy="439848"/>
                <a:chOff x="3460694" y="2271208"/>
                <a:chExt cx="362024" cy="431263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6ACEFF-178E-4CE5-B38C-30D9237BD3AC}"/>
                    </a:ext>
                  </a:extLst>
                </p:cNvPr>
                <p:cNvSpPr txBox="1"/>
                <p:nvPr/>
              </p:nvSpPr>
              <p:spPr>
                <a:xfrm>
                  <a:off x="3649937" y="2271208"/>
                  <a:ext cx="172781" cy="431263"/>
                </a:xfrm>
                <a:prstGeom prst="rect">
                  <a:avLst/>
                </a:prstGeom>
                <a:noFill/>
              </p:spPr>
              <p:txBody>
                <a:bodyPr wrap="square" lIns="186521" tIns="149217" rIns="186521" bIns="149217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12"/>
                    </a:spcAft>
                  </a:pPr>
                  <a:r>
                    <a:rPr lang="en-US" sz="1000" dirty="0">
                      <a:latin typeface="+mj-lt"/>
                      <a:sym typeface="Wingdings 2" panose="05020102010507070707" pitchFamily="18" charset="2"/>
                    </a:rPr>
                    <a:t></a:t>
                  </a:r>
                  <a:endParaRPr lang="en-US" sz="1000" dirty="0">
                    <a:latin typeface="+mj-lt"/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2F324110-CD54-455D-85A6-A1ABAB568F1E}"/>
                    </a:ext>
                  </a:extLst>
                </p:cNvPr>
                <p:cNvCxnSpPr/>
                <p:nvPr/>
              </p:nvCxnSpPr>
              <p:spPr>
                <a:xfrm>
                  <a:off x="3460694" y="2510482"/>
                  <a:ext cx="72363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9C03E5F-40CB-4E95-8A0C-19DEF8E682E1}"/>
                    </a:ext>
                  </a:extLst>
                </p:cNvPr>
                <p:cNvSpPr/>
                <p:nvPr/>
              </p:nvSpPr>
              <p:spPr bwMode="auto">
                <a:xfrm>
                  <a:off x="3620864" y="2447927"/>
                  <a:ext cx="59194" cy="6511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err="1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EDA9072-702D-43C3-A925-6CE19C77106F}"/>
                </a:ext>
              </a:extLst>
            </p:cNvPr>
            <p:cNvGrpSpPr/>
            <p:nvPr/>
          </p:nvGrpSpPr>
          <p:grpSpPr>
            <a:xfrm>
              <a:off x="5935683" y="1226410"/>
              <a:ext cx="6347915" cy="7759817"/>
              <a:chOff x="5935683" y="1226410"/>
              <a:chExt cx="6347915" cy="775981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A5F6DC9-131E-4E9F-977B-17F1DEB3C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invGray">
              <a:xfrm>
                <a:off x="5935683" y="1226410"/>
                <a:ext cx="6347915" cy="7759817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53F6E78-9566-46FD-A7B4-F5FC318F7A4C}"/>
                  </a:ext>
                </a:extLst>
              </p:cNvPr>
              <p:cNvSpPr/>
              <p:nvPr/>
            </p:nvSpPr>
            <p:spPr>
              <a:xfrm>
                <a:off x="9273709" y="2842061"/>
                <a:ext cx="1307552" cy="1083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Custom content with actionable messages</a:t>
                </a:r>
              </a:p>
              <a:p>
                <a:endPara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FD6721-D826-4220-A653-8FFAFECCB89B}"/>
                  </a:ext>
                </a:extLst>
              </p:cNvPr>
              <p:cNvSpPr/>
              <p:nvPr/>
            </p:nvSpPr>
            <p:spPr>
              <a:xfrm>
                <a:off x="7781767" y="2842061"/>
                <a:ext cx="1330922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Extend conversations with Connectors and Bots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0AFBD9-0740-4597-A9DE-7EBF46BA4ED6}"/>
                  </a:ext>
                </a:extLst>
              </p:cNvPr>
              <p:cNvSpPr/>
              <p:nvPr/>
            </p:nvSpPr>
            <p:spPr>
              <a:xfrm>
                <a:off x="6416353" y="2842061"/>
                <a:ext cx="1228075" cy="1255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Core experiences in Outlook, Teams, and Skype for Business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B71A83F-32D7-4B78-A03C-67BF70E4C2D4}"/>
                  </a:ext>
                </a:extLst>
              </p:cNvPr>
              <p:cNvSpPr/>
              <p:nvPr/>
            </p:nvSpPr>
            <p:spPr>
              <a:xfrm>
                <a:off x="10602980" y="2842061"/>
                <a:ext cx="1307552" cy="1277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Embeddable canvas with Skype for Business SDKs</a:t>
                </a:r>
              </a:p>
              <a:p>
                <a:endPara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9D8E09B-9B94-4817-80B9-902B187132CE}"/>
              </a:ext>
            </a:extLst>
          </p:cNvPr>
          <p:cNvGrpSpPr/>
          <p:nvPr/>
        </p:nvGrpSpPr>
        <p:grpSpPr>
          <a:xfrm>
            <a:off x="6074193" y="-5829649"/>
            <a:ext cx="6734290" cy="4559114"/>
            <a:chOff x="6597375" y="1794057"/>
            <a:chExt cx="6211107" cy="4204919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0AB6476-0645-4166-B10D-10BE1A282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4473" y="2132957"/>
              <a:ext cx="5636910" cy="3599332"/>
            </a:xfrm>
            <a:prstGeom prst="rect">
              <a:avLst/>
            </a:prstGeom>
            <a:ln w="12700">
              <a:solidFill>
                <a:schemeClr val="accent6"/>
              </a:solidFill>
            </a:ln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68AAC40-0555-4253-8156-D3B54F95C094}"/>
                </a:ext>
              </a:extLst>
            </p:cNvPr>
            <p:cNvGrpSpPr/>
            <p:nvPr/>
          </p:nvGrpSpPr>
          <p:grpSpPr>
            <a:xfrm>
              <a:off x="6597375" y="1794057"/>
              <a:ext cx="6211107" cy="4204919"/>
              <a:chOff x="6597375" y="1794057"/>
              <a:chExt cx="6211107" cy="4204919"/>
            </a:xfrm>
          </p:grpSpPr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F4EB67CD-AFC8-4019-AF52-70699E0E7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375" y="1794057"/>
                <a:ext cx="6211107" cy="4204919"/>
              </a:xfrm>
              <a:custGeom>
                <a:avLst/>
                <a:gdLst>
                  <a:gd name="connsiteX0" fmla="*/ 286018 w 6211107"/>
                  <a:gd name="connsiteY0" fmla="*/ 329941 h 4204919"/>
                  <a:gd name="connsiteX1" fmla="*/ 286018 w 6211107"/>
                  <a:gd name="connsiteY1" fmla="*/ 3946792 h 4204919"/>
                  <a:gd name="connsiteX2" fmla="*/ 5921554 w 6211107"/>
                  <a:gd name="connsiteY2" fmla="*/ 3946792 h 4204919"/>
                  <a:gd name="connsiteX3" fmla="*/ 5921554 w 6211107"/>
                  <a:gd name="connsiteY3" fmla="*/ 329941 h 4204919"/>
                  <a:gd name="connsiteX4" fmla="*/ 249306 w 6211107"/>
                  <a:gd name="connsiteY4" fmla="*/ 0 h 4204919"/>
                  <a:gd name="connsiteX5" fmla="*/ 5961801 w 6211107"/>
                  <a:gd name="connsiteY5" fmla="*/ 0 h 4204919"/>
                  <a:gd name="connsiteX6" fmla="*/ 6211107 w 6211107"/>
                  <a:gd name="connsiteY6" fmla="*/ 252857 h 4204919"/>
                  <a:gd name="connsiteX7" fmla="*/ 6211107 w 6211107"/>
                  <a:gd name="connsiteY7" fmla="*/ 3948940 h 4204919"/>
                  <a:gd name="connsiteX8" fmla="*/ 5961801 w 6211107"/>
                  <a:gd name="connsiteY8" fmla="*/ 4204919 h 4204919"/>
                  <a:gd name="connsiteX9" fmla="*/ 249306 w 6211107"/>
                  <a:gd name="connsiteY9" fmla="*/ 4204919 h 4204919"/>
                  <a:gd name="connsiteX10" fmla="*/ 0 w 6211107"/>
                  <a:gd name="connsiteY10" fmla="*/ 3948940 h 4204919"/>
                  <a:gd name="connsiteX11" fmla="*/ 0 w 6211107"/>
                  <a:gd name="connsiteY11" fmla="*/ 252857 h 4204919"/>
                  <a:gd name="connsiteX12" fmla="*/ 249306 w 6211107"/>
                  <a:gd name="connsiteY12" fmla="*/ 0 h 4204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1107" h="4204919">
                    <a:moveTo>
                      <a:pt x="286018" y="329941"/>
                    </a:moveTo>
                    <a:lnTo>
                      <a:pt x="286018" y="3946792"/>
                    </a:lnTo>
                    <a:lnTo>
                      <a:pt x="5921554" y="3946792"/>
                    </a:lnTo>
                    <a:lnTo>
                      <a:pt x="5921554" y="329941"/>
                    </a:lnTo>
                    <a:close/>
                    <a:moveTo>
                      <a:pt x="249306" y="0"/>
                    </a:moveTo>
                    <a:cubicBezTo>
                      <a:pt x="249306" y="0"/>
                      <a:pt x="249306" y="0"/>
                      <a:pt x="5961801" y="0"/>
                    </a:cubicBezTo>
                    <a:cubicBezTo>
                      <a:pt x="6100304" y="0"/>
                      <a:pt x="6211107" y="112381"/>
                      <a:pt x="6211107" y="252857"/>
                    </a:cubicBezTo>
                    <a:cubicBezTo>
                      <a:pt x="6211107" y="252857"/>
                      <a:pt x="6211107" y="252857"/>
                      <a:pt x="6211107" y="3948940"/>
                    </a:cubicBezTo>
                    <a:cubicBezTo>
                      <a:pt x="6211107" y="4089417"/>
                      <a:pt x="6100304" y="4204919"/>
                      <a:pt x="5961801" y="4204919"/>
                    </a:cubicBezTo>
                    <a:cubicBezTo>
                      <a:pt x="5961801" y="4204919"/>
                      <a:pt x="5961801" y="4204919"/>
                      <a:pt x="249306" y="4204919"/>
                    </a:cubicBezTo>
                    <a:cubicBezTo>
                      <a:pt x="110803" y="4204919"/>
                      <a:pt x="0" y="4089417"/>
                      <a:pt x="0" y="3948940"/>
                    </a:cubicBezTo>
                    <a:cubicBezTo>
                      <a:pt x="0" y="3948940"/>
                      <a:pt x="0" y="3948940"/>
                      <a:pt x="0" y="252857"/>
                    </a:cubicBezTo>
                    <a:cubicBezTo>
                      <a:pt x="0" y="112381"/>
                      <a:pt x="110803" y="0"/>
                      <a:pt x="249306" y="0"/>
                    </a:cubicBezTo>
                    <a:close/>
                  </a:path>
                </a:pathLst>
              </a:custGeom>
              <a:solidFill>
                <a:srgbClr val="F1EFED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Oval 12">
                <a:extLst>
                  <a:ext uri="{FF2B5EF4-FFF2-40B4-BE49-F238E27FC236}">
                    <a16:creationId xmlns:a16="http://schemas.microsoft.com/office/drawing/2014/main" id="{BA3722E5-532E-428D-8A22-46D992659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440" y="3896461"/>
                <a:ext cx="113740" cy="115567"/>
              </a:xfrm>
              <a:prstGeom prst="ellipse">
                <a:avLst/>
              </a:prstGeom>
              <a:noFill/>
              <a:ln w="7938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C898322-A16A-4BBB-8CB4-BBB1C3E916B7}"/>
              </a:ext>
            </a:extLst>
          </p:cNvPr>
          <p:cNvGrpSpPr/>
          <p:nvPr/>
        </p:nvGrpSpPr>
        <p:grpSpPr>
          <a:xfrm>
            <a:off x="10515369" y="-3632157"/>
            <a:ext cx="1717298" cy="3516239"/>
            <a:chOff x="10505414" y="3359450"/>
            <a:chExt cx="1572200" cy="321914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E96EFF7-5CE4-4AC5-B2FD-76EEE59D2556}"/>
                </a:ext>
              </a:extLst>
            </p:cNvPr>
            <p:cNvGrpSpPr/>
            <p:nvPr/>
          </p:nvGrpSpPr>
          <p:grpSpPr>
            <a:xfrm>
              <a:off x="10505414" y="3359450"/>
              <a:ext cx="1572200" cy="3219144"/>
              <a:chOff x="10505414" y="3359450"/>
              <a:chExt cx="1572200" cy="321914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70254CF-7A2B-40D0-88B0-5A691F6FC1EA}"/>
                  </a:ext>
                </a:extLst>
              </p:cNvPr>
              <p:cNvGrpSpPr/>
              <p:nvPr/>
            </p:nvGrpSpPr>
            <p:grpSpPr>
              <a:xfrm>
                <a:off x="10506629" y="3359450"/>
                <a:ext cx="1570985" cy="3219144"/>
                <a:chOff x="10506629" y="3359450"/>
                <a:chExt cx="1570985" cy="3219144"/>
              </a:xfrm>
            </p:grpSpPr>
            <p:sp>
              <p:nvSpPr>
                <p:cNvPr id="82" name="Rounded Rectangle 18">
                  <a:extLst>
                    <a:ext uri="{FF2B5EF4-FFF2-40B4-BE49-F238E27FC236}">
                      <a16:creationId xmlns:a16="http://schemas.microsoft.com/office/drawing/2014/main" id="{359F2C61-D6E0-47CF-A27E-5D6F41330566}"/>
                    </a:ext>
                  </a:extLst>
                </p:cNvPr>
                <p:cNvSpPr/>
                <p:nvPr/>
              </p:nvSpPr>
              <p:spPr bwMode="auto">
                <a:xfrm>
                  <a:off x="10506629" y="3359450"/>
                  <a:ext cx="1570985" cy="3219144"/>
                </a:xfrm>
                <a:prstGeom prst="roundRect">
                  <a:avLst>
                    <a:gd name="adj" fmla="val 11233"/>
                  </a:avLst>
                </a:prstGeom>
                <a:solidFill>
                  <a:srgbClr val="F1EFED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3" name="Oval 17">
                  <a:extLst>
                    <a:ext uri="{FF2B5EF4-FFF2-40B4-BE49-F238E27FC236}">
                      <a16:creationId xmlns:a16="http://schemas.microsoft.com/office/drawing/2014/main" id="{4E84B077-1C30-4BA7-A1CB-C32267F1B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82849" y="6309836"/>
                  <a:ext cx="211958" cy="209188"/>
                </a:xfrm>
                <a:prstGeom prst="ellipse">
                  <a:avLst/>
                </a:prstGeom>
                <a:noFill/>
                <a:ln w="12700" cap="flat">
                  <a:solidFill>
                    <a:srgbClr val="A7A9A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8" name="Oval 18">
                <a:extLst>
                  <a:ext uri="{FF2B5EF4-FFF2-40B4-BE49-F238E27FC236}">
                    <a16:creationId xmlns:a16="http://schemas.microsoft.com/office/drawing/2014/main" id="{6A21C0A5-3BE4-400B-B880-EAECF6AD2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64585" y="3458790"/>
                <a:ext cx="48487" cy="48487"/>
              </a:xfrm>
              <a:prstGeom prst="ellipse">
                <a:avLst/>
              </a:pr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Oval 19">
                <a:extLst>
                  <a:ext uri="{FF2B5EF4-FFF2-40B4-BE49-F238E27FC236}">
                    <a16:creationId xmlns:a16="http://schemas.microsoft.com/office/drawing/2014/main" id="{67057B95-7060-4E5C-8C01-31C099217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3837" y="3561305"/>
                <a:ext cx="59570" cy="59570"/>
              </a:xfrm>
              <a:prstGeom prst="ellipse">
                <a:avLst/>
              </a:pr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Freeform 20">
                <a:extLst>
                  <a:ext uri="{FF2B5EF4-FFF2-40B4-BE49-F238E27FC236}">
                    <a16:creationId xmlns:a16="http://schemas.microsoft.com/office/drawing/2014/main" id="{CC89DC8E-7609-4EB7-85AA-A76BC0F58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6528" y="3572388"/>
                <a:ext cx="264602" cy="31863"/>
              </a:xfrm>
              <a:custGeom>
                <a:avLst/>
                <a:gdLst>
                  <a:gd name="T0" fmla="*/ 184 w 196"/>
                  <a:gd name="T1" fmla="*/ 24 h 24"/>
                  <a:gd name="T2" fmla="*/ 12 w 196"/>
                  <a:gd name="T3" fmla="*/ 24 h 24"/>
                  <a:gd name="T4" fmla="*/ 0 w 196"/>
                  <a:gd name="T5" fmla="*/ 12 h 24"/>
                  <a:gd name="T6" fmla="*/ 12 w 196"/>
                  <a:gd name="T7" fmla="*/ 0 h 24"/>
                  <a:gd name="T8" fmla="*/ 184 w 196"/>
                  <a:gd name="T9" fmla="*/ 0 h 24"/>
                  <a:gd name="T10" fmla="*/ 196 w 196"/>
                  <a:gd name="T11" fmla="*/ 12 h 24"/>
                  <a:gd name="T12" fmla="*/ 184 w 196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24">
                    <a:moveTo>
                      <a:pt x="18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91" y="0"/>
                      <a:pt x="196" y="5"/>
                      <a:pt x="196" y="12"/>
                    </a:cubicBezTo>
                    <a:cubicBezTo>
                      <a:pt x="196" y="19"/>
                      <a:pt x="191" y="24"/>
                      <a:pt x="184" y="24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6771D2CB-E5A0-4A58-9E3C-AC2BA7315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5414" y="3364586"/>
                <a:ext cx="1566829" cy="3214008"/>
              </a:xfrm>
              <a:custGeom>
                <a:avLst/>
                <a:gdLst>
                  <a:gd name="T0" fmla="*/ 1032 w 1160"/>
                  <a:gd name="T1" fmla="*/ 0 h 2386"/>
                  <a:gd name="T2" fmla="*/ 128 w 1160"/>
                  <a:gd name="T3" fmla="*/ 0 h 2386"/>
                  <a:gd name="T4" fmla="*/ 0 w 1160"/>
                  <a:gd name="T5" fmla="*/ 128 h 2386"/>
                  <a:gd name="T6" fmla="*/ 0 w 1160"/>
                  <a:gd name="T7" fmla="*/ 2258 h 2386"/>
                  <a:gd name="T8" fmla="*/ 128 w 1160"/>
                  <a:gd name="T9" fmla="*/ 2386 h 2386"/>
                  <a:gd name="T10" fmla="*/ 1032 w 1160"/>
                  <a:gd name="T11" fmla="*/ 2386 h 2386"/>
                  <a:gd name="T12" fmla="*/ 1160 w 1160"/>
                  <a:gd name="T13" fmla="*/ 2258 h 2386"/>
                  <a:gd name="T14" fmla="*/ 1160 w 1160"/>
                  <a:gd name="T15" fmla="*/ 128 h 2386"/>
                  <a:gd name="T16" fmla="*/ 1032 w 1160"/>
                  <a:gd name="T17" fmla="*/ 0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0" h="2386">
                    <a:moveTo>
                      <a:pt x="1032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57" y="0"/>
                      <a:pt x="0" y="57"/>
                      <a:pt x="0" y="128"/>
                    </a:cubicBezTo>
                    <a:cubicBezTo>
                      <a:pt x="0" y="2258"/>
                      <a:pt x="0" y="2258"/>
                      <a:pt x="0" y="2258"/>
                    </a:cubicBezTo>
                    <a:cubicBezTo>
                      <a:pt x="0" y="2329"/>
                      <a:pt x="57" y="2386"/>
                      <a:pt x="128" y="2386"/>
                    </a:cubicBezTo>
                    <a:cubicBezTo>
                      <a:pt x="1032" y="2386"/>
                      <a:pt x="1032" y="2386"/>
                      <a:pt x="1032" y="2386"/>
                    </a:cubicBezTo>
                    <a:cubicBezTo>
                      <a:pt x="1103" y="2386"/>
                      <a:pt x="1160" y="2329"/>
                      <a:pt x="1160" y="2258"/>
                    </a:cubicBezTo>
                    <a:cubicBezTo>
                      <a:pt x="1160" y="128"/>
                      <a:pt x="1160" y="128"/>
                      <a:pt x="1160" y="128"/>
                    </a:cubicBezTo>
                    <a:cubicBezTo>
                      <a:pt x="1160" y="57"/>
                      <a:pt x="1103" y="0"/>
                      <a:pt x="1032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1B3FB12-59F7-46EC-BF50-F0CD976D1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1004" y="3788556"/>
              <a:ext cx="1378271" cy="2439140"/>
            </a:xfrm>
            <a:prstGeom prst="rect">
              <a:avLst/>
            </a:prstGeom>
            <a:ln w="12700">
              <a:solidFill>
                <a:schemeClr val="accent6"/>
              </a:solidFill>
            </a:ln>
          </p:spPr>
        </p:pic>
      </p:grpSp>
      <p:sp>
        <p:nvSpPr>
          <p:cNvPr id="85" name="Title 1">
            <a:extLst>
              <a:ext uri="{FF2B5EF4-FFF2-40B4-BE49-F238E27FC236}">
                <a16:creationId xmlns:a16="http://schemas.microsoft.com/office/drawing/2014/main" id="{EF96C877-FC63-4F95-885E-C2D9D41E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Conversation</a:t>
            </a:r>
            <a:br>
              <a:rPr lang="en-US" sz="7200" dirty="0"/>
            </a:br>
            <a:r>
              <a:rPr lang="en-US" sz="7200" dirty="0"/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170646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ample of a bot assisting a user">
            <a:extLst>
              <a:ext uri="{FF2B5EF4-FFF2-40B4-BE49-F238E27FC236}">
                <a16:creationId xmlns:a16="http://schemas.microsoft.com/office/drawing/2014/main" id="{9DC82C0C-838B-4748-822E-F86A159BF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38671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Page</a:t>
            </a:r>
            <a:br>
              <a:rPr lang="en-US" sz="7200"/>
            </a:br>
            <a:r>
              <a:rPr lang="en-US" sz="7200"/>
              <a:t>Canvas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327D7F-F596-4471-A4AA-C0D0571B21B9}"/>
              </a:ext>
            </a:extLst>
          </p:cNvPr>
          <p:cNvGrpSpPr/>
          <p:nvPr/>
        </p:nvGrpSpPr>
        <p:grpSpPr>
          <a:xfrm>
            <a:off x="6788781" y="1516062"/>
            <a:ext cx="8969541" cy="5976409"/>
            <a:chOff x="-354402" y="2314765"/>
            <a:chExt cx="7474688" cy="4980387"/>
          </a:xfrm>
        </p:grpSpPr>
        <p:grpSp>
          <p:nvGrpSpPr>
            <p:cNvPr id="38" name="Group 4">
              <a:extLst>
                <a:ext uri="{FF2B5EF4-FFF2-40B4-BE49-F238E27FC236}">
                  <a16:creationId xmlns:a16="http://schemas.microsoft.com/office/drawing/2014/main" id="{E5D99565-EB57-4207-AD6C-9B48E5D5A7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54402" y="2314765"/>
              <a:ext cx="7474688" cy="4980387"/>
              <a:chOff x="3135" y="912"/>
              <a:chExt cx="2730" cy="1819"/>
            </a:xfrm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E004B0D4-8058-470A-B2BE-40C5EC5DE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912"/>
                <a:ext cx="2730" cy="1819"/>
              </a:xfrm>
              <a:custGeom>
                <a:avLst/>
                <a:gdLst>
                  <a:gd name="T0" fmla="*/ 1937 w 2018"/>
                  <a:gd name="T1" fmla="*/ 0 h 1347"/>
                  <a:gd name="T2" fmla="*/ 81 w 2018"/>
                  <a:gd name="T3" fmla="*/ 0 h 1347"/>
                  <a:gd name="T4" fmla="*/ 0 w 2018"/>
                  <a:gd name="T5" fmla="*/ 81 h 1347"/>
                  <a:gd name="T6" fmla="*/ 0 w 2018"/>
                  <a:gd name="T7" fmla="*/ 1265 h 1347"/>
                  <a:gd name="T8" fmla="*/ 81 w 2018"/>
                  <a:gd name="T9" fmla="*/ 1347 h 1347"/>
                  <a:gd name="T10" fmla="*/ 1937 w 2018"/>
                  <a:gd name="T11" fmla="*/ 1347 h 1347"/>
                  <a:gd name="T12" fmla="*/ 2018 w 2018"/>
                  <a:gd name="T13" fmla="*/ 1265 h 1347"/>
                  <a:gd name="T14" fmla="*/ 2018 w 2018"/>
                  <a:gd name="T15" fmla="*/ 81 h 1347"/>
                  <a:gd name="T16" fmla="*/ 1937 w 2018"/>
                  <a:gd name="T17" fmla="*/ 0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8" h="1347">
                    <a:moveTo>
                      <a:pt x="1937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36" y="0"/>
                      <a:pt x="0" y="36"/>
                      <a:pt x="0" y="81"/>
                    </a:cubicBezTo>
                    <a:cubicBezTo>
                      <a:pt x="0" y="1265"/>
                      <a:pt x="0" y="1265"/>
                      <a:pt x="0" y="1265"/>
                    </a:cubicBezTo>
                    <a:cubicBezTo>
                      <a:pt x="0" y="1310"/>
                      <a:pt x="36" y="1347"/>
                      <a:pt x="81" y="1347"/>
                    </a:cubicBezTo>
                    <a:cubicBezTo>
                      <a:pt x="1937" y="1347"/>
                      <a:pt x="1937" y="1347"/>
                      <a:pt x="1937" y="1347"/>
                    </a:cubicBezTo>
                    <a:cubicBezTo>
                      <a:pt x="1982" y="1347"/>
                      <a:pt x="2018" y="1310"/>
                      <a:pt x="2018" y="1265"/>
                    </a:cubicBezTo>
                    <a:cubicBezTo>
                      <a:pt x="2018" y="81"/>
                      <a:pt x="2018" y="81"/>
                      <a:pt x="2018" y="81"/>
                    </a:cubicBezTo>
                    <a:cubicBezTo>
                      <a:pt x="2018" y="36"/>
                      <a:pt x="1982" y="0"/>
                      <a:pt x="19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9746CCF9-78F1-4872-81CF-F1F9D9409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6" y="2546"/>
                <a:ext cx="43" cy="38"/>
              </a:xfrm>
              <a:custGeom>
                <a:avLst/>
                <a:gdLst>
                  <a:gd name="T0" fmla="*/ 0 w 43"/>
                  <a:gd name="T1" fmla="*/ 38 h 38"/>
                  <a:gd name="T2" fmla="*/ 43 w 43"/>
                  <a:gd name="T3" fmla="*/ 38 h 38"/>
                  <a:gd name="T4" fmla="*/ 43 w 43"/>
                  <a:gd name="T5" fmla="*/ 0 h 38"/>
                  <a:gd name="T6" fmla="*/ 0 w 43"/>
                  <a:gd name="T7" fmla="*/ 7 h 38"/>
                  <a:gd name="T8" fmla="*/ 0 w 43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8">
                    <a:moveTo>
                      <a:pt x="0" y="38"/>
                    </a:moveTo>
                    <a:lnTo>
                      <a:pt x="43" y="38"/>
                    </a:lnTo>
                    <a:lnTo>
                      <a:pt x="43" y="0"/>
                    </a:lnTo>
                    <a:lnTo>
                      <a:pt x="0" y="7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0F9DC441-FECD-48A7-B711-58A0A9776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1" y="2553"/>
                <a:ext cx="32" cy="31"/>
              </a:xfrm>
              <a:custGeom>
                <a:avLst/>
                <a:gdLst>
                  <a:gd name="T0" fmla="*/ 32 w 32"/>
                  <a:gd name="T1" fmla="*/ 31 h 31"/>
                  <a:gd name="T2" fmla="*/ 32 w 32"/>
                  <a:gd name="T3" fmla="*/ 0 h 31"/>
                  <a:gd name="T4" fmla="*/ 0 w 32"/>
                  <a:gd name="T5" fmla="*/ 4 h 31"/>
                  <a:gd name="T6" fmla="*/ 0 w 32"/>
                  <a:gd name="T7" fmla="*/ 31 h 31"/>
                  <a:gd name="T8" fmla="*/ 32 w 32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32" y="31"/>
                    </a:moveTo>
                    <a:lnTo>
                      <a:pt x="32" y="0"/>
                    </a:lnTo>
                    <a:lnTo>
                      <a:pt x="0" y="4"/>
                    </a:lnTo>
                    <a:lnTo>
                      <a:pt x="0" y="31"/>
                    </a:lnTo>
                    <a:lnTo>
                      <a:pt x="32" y="31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10">
                <a:extLst>
                  <a:ext uri="{FF2B5EF4-FFF2-40B4-BE49-F238E27FC236}">
                    <a16:creationId xmlns:a16="http://schemas.microsoft.com/office/drawing/2014/main" id="{62B635CA-C6A7-4AA5-A552-B7E0378F4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6" y="2587"/>
                <a:ext cx="43" cy="38"/>
              </a:xfrm>
              <a:custGeom>
                <a:avLst/>
                <a:gdLst>
                  <a:gd name="T0" fmla="*/ 0 w 43"/>
                  <a:gd name="T1" fmla="*/ 0 h 38"/>
                  <a:gd name="T2" fmla="*/ 0 w 43"/>
                  <a:gd name="T3" fmla="*/ 31 h 38"/>
                  <a:gd name="T4" fmla="*/ 43 w 43"/>
                  <a:gd name="T5" fmla="*/ 38 h 38"/>
                  <a:gd name="T6" fmla="*/ 43 w 43"/>
                  <a:gd name="T7" fmla="*/ 0 h 38"/>
                  <a:gd name="T8" fmla="*/ 0 w 4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8">
                    <a:moveTo>
                      <a:pt x="0" y="0"/>
                    </a:moveTo>
                    <a:lnTo>
                      <a:pt x="0" y="31"/>
                    </a:lnTo>
                    <a:lnTo>
                      <a:pt x="43" y="38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11">
                <a:extLst>
                  <a:ext uri="{FF2B5EF4-FFF2-40B4-BE49-F238E27FC236}">
                    <a16:creationId xmlns:a16="http://schemas.microsoft.com/office/drawing/2014/main" id="{12863FE0-EFF6-4FCF-A3F4-50DBF9DCB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1" y="2587"/>
                <a:ext cx="32" cy="31"/>
              </a:xfrm>
              <a:custGeom>
                <a:avLst/>
                <a:gdLst>
                  <a:gd name="T0" fmla="*/ 32 w 32"/>
                  <a:gd name="T1" fmla="*/ 0 h 31"/>
                  <a:gd name="T2" fmla="*/ 0 w 32"/>
                  <a:gd name="T3" fmla="*/ 0 h 31"/>
                  <a:gd name="T4" fmla="*/ 0 w 32"/>
                  <a:gd name="T5" fmla="*/ 27 h 31"/>
                  <a:gd name="T6" fmla="*/ 32 w 32"/>
                  <a:gd name="T7" fmla="*/ 31 h 31"/>
                  <a:gd name="T8" fmla="*/ 32 w 3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32" y="0"/>
                    </a:moveTo>
                    <a:lnTo>
                      <a:pt x="0" y="0"/>
                    </a:lnTo>
                    <a:lnTo>
                      <a:pt x="0" y="27"/>
                    </a:lnTo>
                    <a:lnTo>
                      <a:pt x="32" y="3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Oval 12">
                <a:extLst>
                  <a:ext uri="{FF2B5EF4-FFF2-40B4-BE49-F238E27FC236}">
                    <a16:creationId xmlns:a16="http://schemas.microsoft.com/office/drawing/2014/main" id="{BDC44103-55FE-48CA-B62C-8F373C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987"/>
                <a:ext cx="50" cy="50"/>
              </a:xfrm>
              <a:prstGeom prst="ellipse">
                <a:avLst/>
              </a:prstGeom>
              <a:noFill/>
              <a:ln w="7938" cap="flat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39C002A-34BF-46C7-8B9B-AC9A0A56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3199" y="2755870"/>
              <a:ext cx="6812280" cy="3897789"/>
            </a:xfrm>
            <a:prstGeom prst="rect">
              <a:avLst/>
            </a:prstGeom>
            <a:noFill/>
            <a:ln>
              <a:solidFill>
                <a:srgbClr val="505050">
                  <a:lumMod val="25000"/>
                  <a:lumOff val="75000"/>
                </a:srgbClr>
              </a:solidFill>
            </a:ln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3BA284-D970-4371-9E48-550C40E1314E}"/>
              </a:ext>
            </a:extLst>
          </p:cNvPr>
          <p:cNvGrpSpPr/>
          <p:nvPr/>
        </p:nvGrpSpPr>
        <p:grpSpPr>
          <a:xfrm>
            <a:off x="5949584" y="3376378"/>
            <a:ext cx="2035231" cy="3954688"/>
            <a:chOff x="6636845" y="3508572"/>
            <a:chExt cx="1965434" cy="3819064"/>
          </a:xfrm>
        </p:grpSpPr>
        <p:sp>
          <p:nvSpPr>
            <p:cNvPr id="49" name="Rounded Rectangle 31">
              <a:extLst>
                <a:ext uri="{FF2B5EF4-FFF2-40B4-BE49-F238E27FC236}">
                  <a16:creationId xmlns:a16="http://schemas.microsoft.com/office/drawing/2014/main" id="{12E7605E-3E9B-4CC6-9983-C2F4BB9FFCD8}"/>
                </a:ext>
              </a:extLst>
            </p:cNvPr>
            <p:cNvSpPr/>
            <p:nvPr/>
          </p:nvSpPr>
          <p:spPr bwMode="auto">
            <a:xfrm>
              <a:off x="6638737" y="3508572"/>
              <a:ext cx="1963542" cy="3819064"/>
            </a:xfrm>
            <a:prstGeom prst="roundRect">
              <a:avLst>
                <a:gd name="adj" fmla="val 11233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0" name="Group 13">
              <a:extLst>
                <a:ext uri="{FF2B5EF4-FFF2-40B4-BE49-F238E27FC236}">
                  <a16:creationId xmlns:a16="http://schemas.microsoft.com/office/drawing/2014/main" id="{C8DCD4B8-76D5-41CC-B7C8-EB65CE612A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36845" y="3511174"/>
              <a:ext cx="1958348" cy="3816462"/>
              <a:chOff x="2450" y="1871"/>
              <a:chExt cx="1131" cy="2320"/>
            </a:xfrm>
          </p:grpSpPr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5AB54233-4780-463E-BDD3-AC44C7329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1871"/>
                <a:ext cx="1131" cy="2320"/>
              </a:xfrm>
              <a:custGeom>
                <a:avLst/>
                <a:gdLst>
                  <a:gd name="T0" fmla="*/ 1032 w 1160"/>
                  <a:gd name="T1" fmla="*/ 0 h 2386"/>
                  <a:gd name="T2" fmla="*/ 128 w 1160"/>
                  <a:gd name="T3" fmla="*/ 0 h 2386"/>
                  <a:gd name="T4" fmla="*/ 0 w 1160"/>
                  <a:gd name="T5" fmla="*/ 128 h 2386"/>
                  <a:gd name="T6" fmla="*/ 0 w 1160"/>
                  <a:gd name="T7" fmla="*/ 2258 h 2386"/>
                  <a:gd name="T8" fmla="*/ 128 w 1160"/>
                  <a:gd name="T9" fmla="*/ 2386 h 2386"/>
                  <a:gd name="T10" fmla="*/ 1032 w 1160"/>
                  <a:gd name="T11" fmla="*/ 2386 h 2386"/>
                  <a:gd name="T12" fmla="*/ 1160 w 1160"/>
                  <a:gd name="T13" fmla="*/ 2258 h 2386"/>
                  <a:gd name="T14" fmla="*/ 1160 w 1160"/>
                  <a:gd name="T15" fmla="*/ 128 h 2386"/>
                  <a:gd name="T16" fmla="*/ 1032 w 1160"/>
                  <a:gd name="T17" fmla="*/ 0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0" h="2386">
                    <a:moveTo>
                      <a:pt x="1032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57" y="0"/>
                      <a:pt x="0" y="57"/>
                      <a:pt x="0" y="128"/>
                    </a:cubicBezTo>
                    <a:cubicBezTo>
                      <a:pt x="0" y="2258"/>
                      <a:pt x="0" y="2258"/>
                      <a:pt x="0" y="2258"/>
                    </a:cubicBezTo>
                    <a:cubicBezTo>
                      <a:pt x="0" y="2329"/>
                      <a:pt x="57" y="2386"/>
                      <a:pt x="128" y="2386"/>
                    </a:cubicBezTo>
                    <a:cubicBezTo>
                      <a:pt x="1032" y="2386"/>
                      <a:pt x="1032" y="2386"/>
                      <a:pt x="1032" y="2386"/>
                    </a:cubicBezTo>
                    <a:cubicBezTo>
                      <a:pt x="1103" y="2386"/>
                      <a:pt x="1160" y="2329"/>
                      <a:pt x="1160" y="2258"/>
                    </a:cubicBezTo>
                    <a:cubicBezTo>
                      <a:pt x="1160" y="128"/>
                      <a:pt x="1160" y="128"/>
                      <a:pt x="1160" y="128"/>
                    </a:cubicBezTo>
                    <a:cubicBezTo>
                      <a:pt x="1160" y="57"/>
                      <a:pt x="1103" y="0"/>
                      <a:pt x="1032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Oval 17">
                <a:extLst>
                  <a:ext uri="{FF2B5EF4-FFF2-40B4-BE49-F238E27FC236}">
                    <a16:creationId xmlns:a16="http://schemas.microsoft.com/office/drawing/2014/main" id="{4CCDEAFD-6D4C-4964-AABA-737F0AA2D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3997"/>
                <a:ext cx="153" cy="151"/>
              </a:xfrm>
              <a:prstGeom prst="ellipse">
                <a:avLst/>
              </a:pr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EB19C9E-27B7-4FBF-A35F-3C70FD14A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8968" y="3851660"/>
              <a:ext cx="1783080" cy="31527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17C089-A33A-4FD8-A113-E760EB0BDC36}"/>
              </a:ext>
            </a:extLst>
          </p:cNvPr>
          <p:cNvGrpSpPr/>
          <p:nvPr/>
        </p:nvGrpSpPr>
        <p:grpSpPr>
          <a:xfrm>
            <a:off x="5935683" y="8360045"/>
            <a:ext cx="6347915" cy="7759817"/>
            <a:chOff x="5935683" y="1226410"/>
            <a:chExt cx="6347915" cy="775981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3F2392-4DA6-4A99-B501-295695374FC8}"/>
                </a:ext>
              </a:extLst>
            </p:cNvPr>
            <p:cNvSpPr/>
            <p:nvPr/>
          </p:nvSpPr>
          <p:spPr bwMode="auto">
            <a:xfrm>
              <a:off x="6257723" y="1668462"/>
              <a:ext cx="5727516" cy="3581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08BA0B-A800-4B8C-9827-2086611EC1DE}"/>
                </a:ext>
              </a:extLst>
            </p:cNvPr>
            <p:cNvGrpSpPr/>
            <p:nvPr/>
          </p:nvGrpSpPr>
          <p:grpSpPr>
            <a:xfrm>
              <a:off x="6251763" y="1559093"/>
              <a:ext cx="5733476" cy="439848"/>
              <a:chOff x="-2577580" y="4038023"/>
              <a:chExt cx="5652829" cy="43984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F8A3649-C500-4008-9231-026A45B8B331}"/>
                  </a:ext>
                </a:extLst>
              </p:cNvPr>
              <p:cNvSpPr/>
              <p:nvPr/>
            </p:nvSpPr>
            <p:spPr bwMode="auto">
              <a:xfrm>
                <a:off x="-2571704" y="4147392"/>
                <a:ext cx="5646953" cy="21609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7FD1556-7AAD-415E-B88F-288047BC918A}"/>
                  </a:ext>
                </a:extLst>
              </p:cNvPr>
              <p:cNvSpPr/>
              <p:nvPr/>
            </p:nvSpPr>
            <p:spPr bwMode="auto">
              <a:xfrm>
                <a:off x="-2577580" y="4119529"/>
                <a:ext cx="267458" cy="24395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9D784A2-17F6-43CD-83DA-187C1AF74CED}"/>
                  </a:ext>
                </a:extLst>
              </p:cNvPr>
              <p:cNvGrpSpPr/>
              <p:nvPr/>
            </p:nvGrpSpPr>
            <p:grpSpPr>
              <a:xfrm>
                <a:off x="2641772" y="4038023"/>
                <a:ext cx="369230" cy="439848"/>
                <a:chOff x="3460694" y="2271208"/>
                <a:chExt cx="362024" cy="43126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77BD97E-31F2-4AA3-909D-62A35390B971}"/>
                    </a:ext>
                  </a:extLst>
                </p:cNvPr>
                <p:cNvSpPr txBox="1"/>
                <p:nvPr/>
              </p:nvSpPr>
              <p:spPr>
                <a:xfrm>
                  <a:off x="3649937" y="2271208"/>
                  <a:ext cx="172781" cy="431263"/>
                </a:xfrm>
                <a:prstGeom prst="rect">
                  <a:avLst/>
                </a:prstGeom>
                <a:noFill/>
              </p:spPr>
              <p:txBody>
                <a:bodyPr wrap="square" lIns="186521" tIns="149217" rIns="186521" bIns="149217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12"/>
                    </a:spcAft>
                  </a:pPr>
                  <a:r>
                    <a:rPr lang="en-US" sz="1000" dirty="0">
                      <a:latin typeface="+mj-lt"/>
                      <a:sym typeface="Wingdings 2" panose="05020102010507070707" pitchFamily="18" charset="2"/>
                    </a:rPr>
                    <a:t></a:t>
                  </a:r>
                  <a:endParaRPr lang="en-US" sz="1000" dirty="0">
                    <a:latin typeface="+mj-lt"/>
                  </a:endParaRP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E0492AE-969F-434A-AFC3-09AD7F18B061}"/>
                    </a:ext>
                  </a:extLst>
                </p:cNvPr>
                <p:cNvCxnSpPr/>
                <p:nvPr/>
              </p:nvCxnSpPr>
              <p:spPr>
                <a:xfrm>
                  <a:off x="3460694" y="2510482"/>
                  <a:ext cx="72363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AB83860-9D95-497B-A255-5AF4AFEBC5E8}"/>
                    </a:ext>
                  </a:extLst>
                </p:cNvPr>
                <p:cNvSpPr/>
                <p:nvPr/>
              </p:nvSpPr>
              <p:spPr bwMode="auto">
                <a:xfrm>
                  <a:off x="3620864" y="2447927"/>
                  <a:ext cx="59194" cy="6511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err="1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F178EA6-79C0-4DD5-8517-4E3E3938B416}"/>
                </a:ext>
              </a:extLst>
            </p:cNvPr>
            <p:cNvGrpSpPr/>
            <p:nvPr/>
          </p:nvGrpSpPr>
          <p:grpSpPr>
            <a:xfrm>
              <a:off x="5935683" y="1226410"/>
              <a:ext cx="6347915" cy="7759817"/>
              <a:chOff x="5935683" y="1226410"/>
              <a:chExt cx="6347915" cy="775981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E7D1808-D9DD-45CE-ABEA-E1F5B3581D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invGray">
              <a:xfrm>
                <a:off x="5935683" y="1226410"/>
                <a:ext cx="6347915" cy="7759817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978323-4882-4E78-9509-7CFF04CFFD31}"/>
                  </a:ext>
                </a:extLst>
              </p:cNvPr>
              <p:cNvSpPr/>
              <p:nvPr/>
            </p:nvSpPr>
            <p:spPr>
              <a:xfrm>
                <a:off x="10003961" y="2842061"/>
                <a:ext cx="1830651" cy="8894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Custom content with </a:t>
                </a:r>
                <a:r>
                  <a:rPr lang="en-US" sz="14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SPFx</a:t>
                </a: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web parts and SP Add-ins</a:t>
                </a:r>
              </a:p>
              <a:p>
                <a:endPara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695DFFF-7215-40F2-802D-900FDDAC3754}"/>
                  </a:ext>
                </a:extLst>
              </p:cNvPr>
              <p:cNvSpPr/>
              <p:nvPr/>
            </p:nvSpPr>
            <p:spPr>
              <a:xfrm>
                <a:off x="8184329" y="2842061"/>
                <a:ext cx="1709533" cy="480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Extend pages with </a:t>
                </a:r>
                <a:r>
                  <a:rPr lang="en-US" sz="14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SPFx</a:t>
                </a: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Extensions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DC1C00-740B-4EB9-9B77-FDDE3536A543}"/>
                  </a:ext>
                </a:extLst>
              </p:cNvPr>
              <p:cNvSpPr/>
              <p:nvPr/>
            </p:nvSpPr>
            <p:spPr>
              <a:xfrm>
                <a:off x="6416353" y="2842061"/>
                <a:ext cx="1657878" cy="480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Core experiences in SharePoint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092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Page</a:t>
            </a:r>
            <a:br>
              <a:rPr lang="en-US" sz="7200"/>
            </a:br>
            <a:r>
              <a:rPr lang="en-US" sz="7200"/>
              <a:t>Canvas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1FA28-8E81-4394-B2CB-E5895FD805BF}"/>
              </a:ext>
            </a:extLst>
          </p:cNvPr>
          <p:cNvGrpSpPr/>
          <p:nvPr/>
        </p:nvGrpSpPr>
        <p:grpSpPr>
          <a:xfrm>
            <a:off x="5935683" y="830262"/>
            <a:ext cx="6347915" cy="7759817"/>
            <a:chOff x="5935683" y="1226410"/>
            <a:chExt cx="6347915" cy="775981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A1DC9D-623F-4621-A16C-4A11A154EDFF}"/>
                </a:ext>
              </a:extLst>
            </p:cNvPr>
            <p:cNvSpPr/>
            <p:nvPr/>
          </p:nvSpPr>
          <p:spPr bwMode="auto">
            <a:xfrm>
              <a:off x="6257723" y="1668462"/>
              <a:ext cx="5727516" cy="3581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DF4F75-E5B1-4DDE-B33E-29751E3A048A}"/>
                </a:ext>
              </a:extLst>
            </p:cNvPr>
            <p:cNvGrpSpPr/>
            <p:nvPr/>
          </p:nvGrpSpPr>
          <p:grpSpPr>
            <a:xfrm>
              <a:off x="6251763" y="1559093"/>
              <a:ext cx="5733476" cy="439848"/>
              <a:chOff x="-2577580" y="4038023"/>
              <a:chExt cx="5652829" cy="43984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D31FD5-A8DE-4680-86D4-2FCABCF30BC1}"/>
                  </a:ext>
                </a:extLst>
              </p:cNvPr>
              <p:cNvSpPr/>
              <p:nvPr/>
            </p:nvSpPr>
            <p:spPr bwMode="auto">
              <a:xfrm>
                <a:off x="-2571704" y="4147392"/>
                <a:ext cx="5646953" cy="21609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D63D7EA-26D7-43CE-8FB4-520669FA5ECF}"/>
                  </a:ext>
                </a:extLst>
              </p:cNvPr>
              <p:cNvSpPr/>
              <p:nvPr/>
            </p:nvSpPr>
            <p:spPr bwMode="auto">
              <a:xfrm>
                <a:off x="-2577580" y="4119529"/>
                <a:ext cx="267458" cy="24395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FF8E26B-16E2-42C5-8C16-5FE82962BB3C}"/>
                  </a:ext>
                </a:extLst>
              </p:cNvPr>
              <p:cNvGrpSpPr/>
              <p:nvPr/>
            </p:nvGrpSpPr>
            <p:grpSpPr>
              <a:xfrm>
                <a:off x="2641772" y="4038023"/>
                <a:ext cx="369230" cy="439848"/>
                <a:chOff x="3460694" y="2271208"/>
                <a:chExt cx="362024" cy="431263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FA33251-F536-4883-AF8F-DDC96E8D1B37}"/>
                    </a:ext>
                  </a:extLst>
                </p:cNvPr>
                <p:cNvSpPr txBox="1"/>
                <p:nvPr/>
              </p:nvSpPr>
              <p:spPr>
                <a:xfrm>
                  <a:off x="3649937" y="2271208"/>
                  <a:ext cx="172781" cy="431263"/>
                </a:xfrm>
                <a:prstGeom prst="rect">
                  <a:avLst/>
                </a:prstGeom>
                <a:noFill/>
              </p:spPr>
              <p:txBody>
                <a:bodyPr wrap="square" lIns="186521" tIns="149217" rIns="186521" bIns="149217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12"/>
                    </a:spcAft>
                  </a:pPr>
                  <a:r>
                    <a:rPr lang="en-US" sz="1000" dirty="0">
                      <a:latin typeface="+mj-lt"/>
                      <a:sym typeface="Wingdings 2" panose="05020102010507070707" pitchFamily="18" charset="2"/>
                    </a:rPr>
                    <a:t></a:t>
                  </a:r>
                  <a:endParaRPr lang="en-US" sz="1000" dirty="0">
                    <a:latin typeface="+mj-lt"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336397-F6D2-47CC-BD1D-1BBD48DCCEED}"/>
                    </a:ext>
                  </a:extLst>
                </p:cNvPr>
                <p:cNvCxnSpPr/>
                <p:nvPr/>
              </p:nvCxnSpPr>
              <p:spPr>
                <a:xfrm>
                  <a:off x="3460694" y="2510482"/>
                  <a:ext cx="72363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29F8F0D-D85D-4DD6-8FA8-70B7F74FE8D9}"/>
                    </a:ext>
                  </a:extLst>
                </p:cNvPr>
                <p:cNvSpPr/>
                <p:nvPr/>
              </p:nvSpPr>
              <p:spPr bwMode="auto">
                <a:xfrm>
                  <a:off x="3620864" y="2447927"/>
                  <a:ext cx="59194" cy="6511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err="1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274D47-C814-4D5D-8BBD-0F82B57B0854}"/>
                </a:ext>
              </a:extLst>
            </p:cNvPr>
            <p:cNvGrpSpPr/>
            <p:nvPr/>
          </p:nvGrpSpPr>
          <p:grpSpPr>
            <a:xfrm>
              <a:off x="5935683" y="1226410"/>
              <a:ext cx="6347915" cy="7759817"/>
              <a:chOff x="5935683" y="1226410"/>
              <a:chExt cx="6347915" cy="775981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60BBD18-5401-4C95-B4CF-D8EAC0E3DA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invGray">
              <a:xfrm>
                <a:off x="5935683" y="1226410"/>
                <a:ext cx="6347915" cy="7759817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55E780D-E8E3-460C-B74D-31C19E73C336}"/>
                  </a:ext>
                </a:extLst>
              </p:cNvPr>
              <p:cNvSpPr/>
              <p:nvPr/>
            </p:nvSpPr>
            <p:spPr>
              <a:xfrm>
                <a:off x="10003961" y="2842061"/>
                <a:ext cx="1830651" cy="8894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Custom content with </a:t>
                </a:r>
                <a:r>
                  <a:rPr lang="en-US" sz="14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SPFx</a:t>
                </a: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web parts and SP Add-ins</a:t>
                </a:r>
              </a:p>
              <a:p>
                <a:endPara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5A13BF3-51EF-4BEA-BD40-540A58B3AB3F}"/>
                  </a:ext>
                </a:extLst>
              </p:cNvPr>
              <p:cNvSpPr/>
              <p:nvPr/>
            </p:nvSpPr>
            <p:spPr>
              <a:xfrm>
                <a:off x="8184329" y="2842061"/>
                <a:ext cx="1709533" cy="480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Extend pages with </a:t>
                </a:r>
                <a:r>
                  <a:rPr lang="en-US" sz="14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SPFx</a:t>
                </a: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Extensions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85F40D7-02F3-47D1-8C02-665061B95D3F}"/>
                  </a:ext>
                </a:extLst>
              </p:cNvPr>
              <p:cNvSpPr/>
              <p:nvPr/>
            </p:nvSpPr>
            <p:spPr>
              <a:xfrm>
                <a:off x="6416353" y="2842061"/>
                <a:ext cx="1657878" cy="480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Core experiences in SharePoint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155630-2138-4037-B0E9-5533B82F442E}"/>
              </a:ext>
            </a:extLst>
          </p:cNvPr>
          <p:cNvGrpSpPr/>
          <p:nvPr/>
        </p:nvGrpSpPr>
        <p:grpSpPr>
          <a:xfrm>
            <a:off x="6788781" y="-7260834"/>
            <a:ext cx="8969541" cy="5976409"/>
            <a:chOff x="-354402" y="2314765"/>
            <a:chExt cx="7474688" cy="4980387"/>
          </a:xfrm>
        </p:grpSpPr>
        <p:grpSp>
          <p:nvGrpSpPr>
            <p:cNvPr id="36" name="Group 4">
              <a:extLst>
                <a:ext uri="{FF2B5EF4-FFF2-40B4-BE49-F238E27FC236}">
                  <a16:creationId xmlns:a16="http://schemas.microsoft.com/office/drawing/2014/main" id="{DB3B8D95-0202-4E6A-B668-2A53C1C5F3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54402" y="2314765"/>
              <a:ext cx="7474688" cy="4980387"/>
              <a:chOff x="3135" y="912"/>
              <a:chExt cx="2730" cy="1819"/>
            </a:xfrm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5F605688-3C23-466A-958C-62CC10E9A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912"/>
                <a:ext cx="2730" cy="1819"/>
              </a:xfrm>
              <a:custGeom>
                <a:avLst/>
                <a:gdLst>
                  <a:gd name="T0" fmla="*/ 1937 w 2018"/>
                  <a:gd name="T1" fmla="*/ 0 h 1347"/>
                  <a:gd name="T2" fmla="*/ 81 w 2018"/>
                  <a:gd name="T3" fmla="*/ 0 h 1347"/>
                  <a:gd name="T4" fmla="*/ 0 w 2018"/>
                  <a:gd name="T5" fmla="*/ 81 h 1347"/>
                  <a:gd name="T6" fmla="*/ 0 w 2018"/>
                  <a:gd name="T7" fmla="*/ 1265 h 1347"/>
                  <a:gd name="T8" fmla="*/ 81 w 2018"/>
                  <a:gd name="T9" fmla="*/ 1347 h 1347"/>
                  <a:gd name="T10" fmla="*/ 1937 w 2018"/>
                  <a:gd name="T11" fmla="*/ 1347 h 1347"/>
                  <a:gd name="T12" fmla="*/ 2018 w 2018"/>
                  <a:gd name="T13" fmla="*/ 1265 h 1347"/>
                  <a:gd name="T14" fmla="*/ 2018 w 2018"/>
                  <a:gd name="T15" fmla="*/ 81 h 1347"/>
                  <a:gd name="T16" fmla="*/ 1937 w 2018"/>
                  <a:gd name="T17" fmla="*/ 0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8" h="1347">
                    <a:moveTo>
                      <a:pt x="1937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36" y="0"/>
                      <a:pt x="0" y="36"/>
                      <a:pt x="0" y="81"/>
                    </a:cubicBezTo>
                    <a:cubicBezTo>
                      <a:pt x="0" y="1265"/>
                      <a:pt x="0" y="1265"/>
                      <a:pt x="0" y="1265"/>
                    </a:cubicBezTo>
                    <a:cubicBezTo>
                      <a:pt x="0" y="1310"/>
                      <a:pt x="36" y="1347"/>
                      <a:pt x="81" y="1347"/>
                    </a:cubicBezTo>
                    <a:cubicBezTo>
                      <a:pt x="1937" y="1347"/>
                      <a:pt x="1937" y="1347"/>
                      <a:pt x="1937" y="1347"/>
                    </a:cubicBezTo>
                    <a:cubicBezTo>
                      <a:pt x="1982" y="1347"/>
                      <a:pt x="2018" y="1310"/>
                      <a:pt x="2018" y="1265"/>
                    </a:cubicBezTo>
                    <a:cubicBezTo>
                      <a:pt x="2018" y="81"/>
                      <a:pt x="2018" y="81"/>
                      <a:pt x="2018" y="81"/>
                    </a:cubicBezTo>
                    <a:cubicBezTo>
                      <a:pt x="2018" y="36"/>
                      <a:pt x="1982" y="0"/>
                      <a:pt x="19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id="{810B66D5-FD07-46B4-91A3-5C5CA50AE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6" y="2546"/>
                <a:ext cx="43" cy="38"/>
              </a:xfrm>
              <a:custGeom>
                <a:avLst/>
                <a:gdLst>
                  <a:gd name="T0" fmla="*/ 0 w 43"/>
                  <a:gd name="T1" fmla="*/ 38 h 38"/>
                  <a:gd name="T2" fmla="*/ 43 w 43"/>
                  <a:gd name="T3" fmla="*/ 38 h 38"/>
                  <a:gd name="T4" fmla="*/ 43 w 43"/>
                  <a:gd name="T5" fmla="*/ 0 h 38"/>
                  <a:gd name="T6" fmla="*/ 0 w 43"/>
                  <a:gd name="T7" fmla="*/ 7 h 38"/>
                  <a:gd name="T8" fmla="*/ 0 w 43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8">
                    <a:moveTo>
                      <a:pt x="0" y="38"/>
                    </a:moveTo>
                    <a:lnTo>
                      <a:pt x="43" y="38"/>
                    </a:lnTo>
                    <a:lnTo>
                      <a:pt x="43" y="0"/>
                    </a:lnTo>
                    <a:lnTo>
                      <a:pt x="0" y="7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4C3DBDA3-1F13-40FE-8B73-C14557A4E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1" y="2553"/>
                <a:ext cx="32" cy="31"/>
              </a:xfrm>
              <a:custGeom>
                <a:avLst/>
                <a:gdLst>
                  <a:gd name="T0" fmla="*/ 32 w 32"/>
                  <a:gd name="T1" fmla="*/ 31 h 31"/>
                  <a:gd name="T2" fmla="*/ 32 w 32"/>
                  <a:gd name="T3" fmla="*/ 0 h 31"/>
                  <a:gd name="T4" fmla="*/ 0 w 32"/>
                  <a:gd name="T5" fmla="*/ 4 h 31"/>
                  <a:gd name="T6" fmla="*/ 0 w 32"/>
                  <a:gd name="T7" fmla="*/ 31 h 31"/>
                  <a:gd name="T8" fmla="*/ 32 w 32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32" y="31"/>
                    </a:moveTo>
                    <a:lnTo>
                      <a:pt x="32" y="0"/>
                    </a:lnTo>
                    <a:lnTo>
                      <a:pt x="0" y="4"/>
                    </a:lnTo>
                    <a:lnTo>
                      <a:pt x="0" y="31"/>
                    </a:lnTo>
                    <a:lnTo>
                      <a:pt x="32" y="31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10">
                <a:extLst>
                  <a:ext uri="{FF2B5EF4-FFF2-40B4-BE49-F238E27FC236}">
                    <a16:creationId xmlns:a16="http://schemas.microsoft.com/office/drawing/2014/main" id="{AD7A70E2-9442-4704-A362-6C814D8A8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6" y="2587"/>
                <a:ext cx="43" cy="38"/>
              </a:xfrm>
              <a:custGeom>
                <a:avLst/>
                <a:gdLst>
                  <a:gd name="T0" fmla="*/ 0 w 43"/>
                  <a:gd name="T1" fmla="*/ 0 h 38"/>
                  <a:gd name="T2" fmla="*/ 0 w 43"/>
                  <a:gd name="T3" fmla="*/ 31 h 38"/>
                  <a:gd name="T4" fmla="*/ 43 w 43"/>
                  <a:gd name="T5" fmla="*/ 38 h 38"/>
                  <a:gd name="T6" fmla="*/ 43 w 43"/>
                  <a:gd name="T7" fmla="*/ 0 h 38"/>
                  <a:gd name="T8" fmla="*/ 0 w 4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8">
                    <a:moveTo>
                      <a:pt x="0" y="0"/>
                    </a:moveTo>
                    <a:lnTo>
                      <a:pt x="0" y="31"/>
                    </a:lnTo>
                    <a:lnTo>
                      <a:pt x="43" y="38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id="{5E18C162-F372-46A6-96C4-1D500BB01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1" y="2587"/>
                <a:ext cx="32" cy="31"/>
              </a:xfrm>
              <a:custGeom>
                <a:avLst/>
                <a:gdLst>
                  <a:gd name="T0" fmla="*/ 32 w 32"/>
                  <a:gd name="T1" fmla="*/ 0 h 31"/>
                  <a:gd name="T2" fmla="*/ 0 w 32"/>
                  <a:gd name="T3" fmla="*/ 0 h 31"/>
                  <a:gd name="T4" fmla="*/ 0 w 32"/>
                  <a:gd name="T5" fmla="*/ 27 h 31"/>
                  <a:gd name="T6" fmla="*/ 32 w 32"/>
                  <a:gd name="T7" fmla="*/ 31 h 31"/>
                  <a:gd name="T8" fmla="*/ 32 w 3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32" y="0"/>
                    </a:moveTo>
                    <a:lnTo>
                      <a:pt x="0" y="0"/>
                    </a:lnTo>
                    <a:lnTo>
                      <a:pt x="0" y="27"/>
                    </a:lnTo>
                    <a:lnTo>
                      <a:pt x="32" y="3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Oval 12">
                <a:extLst>
                  <a:ext uri="{FF2B5EF4-FFF2-40B4-BE49-F238E27FC236}">
                    <a16:creationId xmlns:a16="http://schemas.microsoft.com/office/drawing/2014/main" id="{0543150D-3291-4451-9E34-39CD1B009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987"/>
                <a:ext cx="50" cy="50"/>
              </a:xfrm>
              <a:prstGeom prst="ellipse">
                <a:avLst/>
              </a:prstGeom>
              <a:noFill/>
              <a:ln w="7938" cap="flat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C8A2522-2535-45B9-ACD2-E8A159842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3199" y="2755870"/>
              <a:ext cx="6812280" cy="3897789"/>
            </a:xfrm>
            <a:prstGeom prst="rect">
              <a:avLst/>
            </a:prstGeom>
            <a:noFill/>
            <a:ln>
              <a:solidFill>
                <a:srgbClr val="505050">
                  <a:lumMod val="25000"/>
                  <a:lumOff val="75000"/>
                </a:srgbClr>
              </a:solidFill>
            </a:ln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D8910C-06E8-4BC8-8193-908E43D0F153}"/>
              </a:ext>
            </a:extLst>
          </p:cNvPr>
          <p:cNvGrpSpPr/>
          <p:nvPr/>
        </p:nvGrpSpPr>
        <p:grpSpPr>
          <a:xfrm>
            <a:off x="5949584" y="-5374849"/>
            <a:ext cx="2035231" cy="3954688"/>
            <a:chOff x="6636845" y="3508572"/>
            <a:chExt cx="1965434" cy="3819064"/>
          </a:xfrm>
        </p:grpSpPr>
        <p:sp>
          <p:nvSpPr>
            <p:cNvPr id="64" name="Rounded Rectangle 31">
              <a:extLst>
                <a:ext uri="{FF2B5EF4-FFF2-40B4-BE49-F238E27FC236}">
                  <a16:creationId xmlns:a16="http://schemas.microsoft.com/office/drawing/2014/main" id="{5F94ADD1-98B2-4273-BC6C-A53E186ACD59}"/>
                </a:ext>
              </a:extLst>
            </p:cNvPr>
            <p:cNvSpPr/>
            <p:nvPr/>
          </p:nvSpPr>
          <p:spPr bwMode="auto">
            <a:xfrm>
              <a:off x="6638737" y="3508572"/>
              <a:ext cx="1963542" cy="3819064"/>
            </a:xfrm>
            <a:prstGeom prst="roundRect">
              <a:avLst>
                <a:gd name="adj" fmla="val 11233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5" name="Group 13">
              <a:extLst>
                <a:ext uri="{FF2B5EF4-FFF2-40B4-BE49-F238E27FC236}">
                  <a16:creationId xmlns:a16="http://schemas.microsoft.com/office/drawing/2014/main" id="{872A779C-918C-4C68-9F0F-095BD19627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36845" y="3511174"/>
              <a:ext cx="1958348" cy="3816462"/>
              <a:chOff x="2450" y="1871"/>
              <a:chExt cx="1131" cy="2320"/>
            </a:xfrm>
          </p:grpSpPr>
          <p:sp>
            <p:nvSpPr>
              <p:cNvPr id="67" name="Freeform 15">
                <a:extLst>
                  <a:ext uri="{FF2B5EF4-FFF2-40B4-BE49-F238E27FC236}">
                    <a16:creationId xmlns:a16="http://schemas.microsoft.com/office/drawing/2014/main" id="{CB6A36DA-1C79-4D61-92A9-BF788F04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1871"/>
                <a:ext cx="1131" cy="2320"/>
              </a:xfrm>
              <a:custGeom>
                <a:avLst/>
                <a:gdLst>
                  <a:gd name="T0" fmla="*/ 1032 w 1160"/>
                  <a:gd name="T1" fmla="*/ 0 h 2386"/>
                  <a:gd name="T2" fmla="*/ 128 w 1160"/>
                  <a:gd name="T3" fmla="*/ 0 h 2386"/>
                  <a:gd name="T4" fmla="*/ 0 w 1160"/>
                  <a:gd name="T5" fmla="*/ 128 h 2386"/>
                  <a:gd name="T6" fmla="*/ 0 w 1160"/>
                  <a:gd name="T7" fmla="*/ 2258 h 2386"/>
                  <a:gd name="T8" fmla="*/ 128 w 1160"/>
                  <a:gd name="T9" fmla="*/ 2386 h 2386"/>
                  <a:gd name="T10" fmla="*/ 1032 w 1160"/>
                  <a:gd name="T11" fmla="*/ 2386 h 2386"/>
                  <a:gd name="T12" fmla="*/ 1160 w 1160"/>
                  <a:gd name="T13" fmla="*/ 2258 h 2386"/>
                  <a:gd name="T14" fmla="*/ 1160 w 1160"/>
                  <a:gd name="T15" fmla="*/ 128 h 2386"/>
                  <a:gd name="T16" fmla="*/ 1032 w 1160"/>
                  <a:gd name="T17" fmla="*/ 0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0" h="2386">
                    <a:moveTo>
                      <a:pt x="1032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57" y="0"/>
                      <a:pt x="0" y="57"/>
                      <a:pt x="0" y="128"/>
                    </a:cubicBezTo>
                    <a:cubicBezTo>
                      <a:pt x="0" y="2258"/>
                      <a:pt x="0" y="2258"/>
                      <a:pt x="0" y="2258"/>
                    </a:cubicBezTo>
                    <a:cubicBezTo>
                      <a:pt x="0" y="2329"/>
                      <a:pt x="57" y="2386"/>
                      <a:pt x="128" y="2386"/>
                    </a:cubicBezTo>
                    <a:cubicBezTo>
                      <a:pt x="1032" y="2386"/>
                      <a:pt x="1032" y="2386"/>
                      <a:pt x="1032" y="2386"/>
                    </a:cubicBezTo>
                    <a:cubicBezTo>
                      <a:pt x="1103" y="2386"/>
                      <a:pt x="1160" y="2329"/>
                      <a:pt x="1160" y="2258"/>
                    </a:cubicBezTo>
                    <a:cubicBezTo>
                      <a:pt x="1160" y="128"/>
                      <a:pt x="1160" y="128"/>
                      <a:pt x="1160" y="128"/>
                    </a:cubicBezTo>
                    <a:cubicBezTo>
                      <a:pt x="1160" y="57"/>
                      <a:pt x="1103" y="0"/>
                      <a:pt x="1032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Oval 17">
                <a:extLst>
                  <a:ext uri="{FF2B5EF4-FFF2-40B4-BE49-F238E27FC236}">
                    <a16:creationId xmlns:a16="http://schemas.microsoft.com/office/drawing/2014/main" id="{C8A973F3-28F3-45FD-B622-F1A636DDF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3997"/>
                <a:ext cx="153" cy="151"/>
              </a:xfrm>
              <a:prstGeom prst="ellipse">
                <a:avLst/>
              </a:prstGeom>
              <a:noFill/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7C80E1D-88EF-42D9-AD69-48F07F3E3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8968" y="3851660"/>
              <a:ext cx="1783080" cy="3152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03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xcuf89792.i.lithium.com/t5/image/serverpage/image-id/14628i2CE8CE19545163F0?v=1.0">
            <a:extLst>
              <a:ext uri="{FF2B5EF4-FFF2-40B4-BE49-F238E27FC236}">
                <a16:creationId xmlns:a16="http://schemas.microsoft.com/office/drawing/2014/main" id="{C1311813-838F-4F09-930F-153C48B4D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42"/>
          <a:stretch/>
        </p:blipFill>
        <p:spPr bwMode="auto">
          <a:xfrm>
            <a:off x="198437" y="0"/>
            <a:ext cx="12420600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24145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639E9-D4C7-4DD6-9A27-1EDB4ECD75C9}"/>
              </a:ext>
            </a:extLst>
          </p:cNvPr>
          <p:cNvSpPr/>
          <p:nvPr/>
        </p:nvSpPr>
        <p:spPr bwMode="auto">
          <a:xfrm>
            <a:off x="1" y="0"/>
            <a:ext cx="5646260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C63CC-E478-4B3C-813D-25A0F0F5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316346"/>
            <a:ext cx="5074601" cy="917575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 review</a:t>
            </a:r>
            <a:br>
              <a:rPr lang="en-US" dirty="0"/>
            </a:br>
            <a:r>
              <a:rPr lang="en-US" dirty="0"/>
              <a:t>Session 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5D156-838E-4C3B-8773-6E14A3777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7" y="1920987"/>
            <a:ext cx="6248400" cy="344709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  <a:t>Office 365 is a rich platform for building</a:t>
            </a:r>
            <a:b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  <a:t>rich collaboration and productivity solutions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  <a:t>Graph API provides one-stop access</a:t>
            </a:r>
            <a:b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across O365 features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User Experiences within O365: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Document Canvas – Office Add-ins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  <a:t>Conversation Canvas – Bots and </a:t>
            </a:r>
            <a:b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   Actionable Messages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gradFill>
                  <a:gsLst>
                    <a:gs pos="7965">
                      <a:schemeClr val="tx1"/>
                    </a:gs>
                    <a:gs pos="63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Page Canvas – SharePoint Framework</a:t>
            </a:r>
          </a:p>
        </p:txBody>
      </p:sp>
      <p:pic>
        <p:nvPicPr>
          <p:cNvPr id="8" name="Picture 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6D261DDD-61AE-4968-8F10-AAB6B3B35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41"/>
          <a:stretch/>
        </p:blipFill>
        <p:spPr>
          <a:xfrm>
            <a:off x="5623874" y="0"/>
            <a:ext cx="681260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98393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3586" t="7119" r="22431" b="16893"/>
          <a:stretch/>
        </p:blipFill>
        <p:spPr>
          <a:xfrm>
            <a:off x="765813" y="1963723"/>
            <a:ext cx="2701287" cy="25205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764441" y="4484302"/>
            <a:ext cx="2697714" cy="75894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532710" y="4484302"/>
            <a:ext cx="2697714" cy="7578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300979" y="4484301"/>
            <a:ext cx="2697714" cy="7578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9069248" y="4484302"/>
            <a:ext cx="2697714" cy="75682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itle 11">
            <a:extLst>
              <a:ext uri="{FF2B5EF4-FFF2-40B4-BE49-F238E27FC236}">
                <a16:creationId xmlns:a16="http://schemas.microsoft.com/office/drawing/2014/main" id="{B68B9AC5-DB38-44DD-BBA6-F233F2EC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95" y="454632"/>
            <a:ext cx="11887878" cy="806485"/>
          </a:xfr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New partner </a:t>
            </a:r>
            <a:r>
              <a:rPr lang="en-US" dirty="0">
                <a:solidFill>
                  <a:schemeClr val="accent1"/>
                </a:solidFill>
              </a:rPr>
              <a:t>opportunities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4668" y="4569658"/>
            <a:ext cx="264298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Enable the hub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Teamwork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90089" y="4569658"/>
            <a:ext cx="184236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Meetings and Calling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93492" y="4584437"/>
            <a:ext cx="2016563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 the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workforce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484591" y="4582393"/>
            <a:ext cx="226695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Modernize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intranet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62010" y="4504651"/>
            <a:ext cx="479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19803" y="4504115"/>
            <a:ext cx="479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47869" y="4504115"/>
            <a:ext cx="479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2785" t="25527" r="46790" b="31836"/>
          <a:stretch/>
        </p:blipFill>
        <p:spPr>
          <a:xfrm>
            <a:off x="6299488" y="1963723"/>
            <a:ext cx="2697953" cy="2520577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9397182" y="4505462"/>
            <a:ext cx="479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64440" y="5350491"/>
            <a:ext cx="10975221" cy="872609"/>
            <a:chOff x="1296046" y="2490486"/>
            <a:chExt cx="10975221" cy="2511706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4045681" y="2490486"/>
              <a:ext cx="0" cy="251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557310" y="2490486"/>
              <a:ext cx="0" cy="251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797306" y="2490486"/>
              <a:ext cx="0" cy="251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296046" y="2490486"/>
              <a:ext cx="0" cy="251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2271267" y="2490486"/>
              <a:ext cx="0" cy="251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813" t="4482" r="20105" b="1246"/>
          <a:stretch/>
        </p:blipFill>
        <p:spPr>
          <a:xfrm>
            <a:off x="3531220" y="1963724"/>
            <a:ext cx="2699203" cy="2520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/>
          </a:blip>
          <a:srcRect l="29838" t="23597" r="29070" b="18757"/>
          <a:stretch/>
        </p:blipFill>
        <p:spPr>
          <a:xfrm>
            <a:off x="9071949" y="1963725"/>
            <a:ext cx="2695012" cy="2520577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 bwMode="auto">
          <a:xfrm>
            <a:off x="2646" y="6860142"/>
            <a:ext cx="12431184" cy="144903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0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13A1D0-40E7-4072-9807-1BDA7AC7D900}"/>
              </a:ext>
            </a:extLst>
          </p:cNvPr>
          <p:cNvSpPr txBox="1"/>
          <p:nvPr/>
        </p:nvSpPr>
        <p:spPr>
          <a:xfrm>
            <a:off x="850438" y="5338244"/>
            <a:ext cx="2560320" cy="973796"/>
          </a:xfrm>
          <a:prstGeom prst="rect">
            <a:avLst/>
          </a:prstGeom>
          <a:noFill/>
        </p:spPr>
        <p:txBody>
          <a:bodyPr wrap="square" lIns="186494" tIns="149195" rIns="186494" bIns="149195" rtlCol="0">
            <a:spAutoFit/>
          </a:bodyPr>
          <a:lstStyle>
            <a:defPPr>
              <a:defRPr lang="en-US"/>
            </a:defPPr>
            <a:lvl1pPr defTabSz="914367">
              <a:lnSpc>
                <a:spcPct val="90000"/>
              </a:lnSpc>
              <a:spcAft>
                <a:spcPts val="588"/>
              </a:spcAft>
              <a:defRPr sz="12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Team lifecycle management </a:t>
            </a:r>
          </a:p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integration</a:t>
            </a:r>
          </a:p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Custom solutions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7674C5-0BB9-4DDD-84CF-B639379447FC}"/>
              </a:ext>
            </a:extLst>
          </p:cNvPr>
          <p:cNvSpPr txBox="1"/>
          <p:nvPr/>
        </p:nvSpPr>
        <p:spPr>
          <a:xfrm>
            <a:off x="3605539" y="5350491"/>
            <a:ext cx="2560320" cy="973796"/>
          </a:xfrm>
          <a:prstGeom prst="rect">
            <a:avLst/>
          </a:prstGeom>
          <a:noFill/>
        </p:spPr>
        <p:txBody>
          <a:bodyPr wrap="square" lIns="186494" tIns="149195" rIns="186494" bIns="149195" rtlCol="0">
            <a:spAutoFit/>
          </a:bodyPr>
          <a:lstStyle>
            <a:defPPr>
              <a:defRPr lang="en-US"/>
            </a:defPPr>
            <a:lvl1pPr defTabSz="914367">
              <a:lnSpc>
                <a:spcPct val="90000"/>
              </a:lnSpc>
              <a:spcAft>
                <a:spcPts val="588"/>
              </a:spcAft>
              <a:defRPr sz="12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Devices and room systems</a:t>
            </a:r>
          </a:p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Cloud video interoperability</a:t>
            </a:r>
          </a:p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Calling plans / Direct Routing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41905E-3E37-4E44-9A0B-4C2F8BB74EA9}"/>
              </a:ext>
            </a:extLst>
          </p:cNvPr>
          <p:cNvSpPr txBox="1"/>
          <p:nvPr/>
        </p:nvSpPr>
        <p:spPr>
          <a:xfrm>
            <a:off x="6311748" y="5338244"/>
            <a:ext cx="2560320" cy="973796"/>
          </a:xfrm>
          <a:prstGeom prst="rect">
            <a:avLst/>
          </a:prstGeom>
          <a:noFill/>
        </p:spPr>
        <p:txBody>
          <a:bodyPr wrap="square" lIns="186494" tIns="149195" rIns="186494" bIns="149195" rtlCol="0">
            <a:spAutoFit/>
          </a:bodyPr>
          <a:lstStyle>
            <a:defPPr>
              <a:defRPr lang="en-US"/>
            </a:defPPr>
            <a:lvl1pPr defTabSz="914367">
              <a:lnSpc>
                <a:spcPct val="90000"/>
              </a:lnSpc>
              <a:spcAft>
                <a:spcPts val="588"/>
              </a:spcAft>
              <a:defRPr sz="12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Leadership connection</a:t>
            </a:r>
          </a:p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Employee communities</a:t>
            </a:r>
          </a:p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Firstline Workers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A9994F0-FCEE-4436-A1EA-3E6ED18B24FB}"/>
              </a:ext>
            </a:extLst>
          </p:cNvPr>
          <p:cNvSpPr txBox="1"/>
          <p:nvPr/>
        </p:nvSpPr>
        <p:spPr>
          <a:xfrm>
            <a:off x="9084382" y="5338244"/>
            <a:ext cx="2560320" cy="973796"/>
          </a:xfrm>
          <a:prstGeom prst="rect">
            <a:avLst/>
          </a:prstGeom>
          <a:noFill/>
        </p:spPr>
        <p:txBody>
          <a:bodyPr wrap="square" lIns="186494" tIns="149195" rIns="186494" bIns="149195" rtlCol="0">
            <a:spAutoFit/>
          </a:bodyPr>
          <a:lstStyle>
            <a:defPPr>
              <a:defRPr lang="en-US"/>
            </a:defPPr>
            <a:lvl1pPr defTabSz="914367">
              <a:lnSpc>
                <a:spcPct val="90000"/>
              </a:lnSpc>
              <a:spcAft>
                <a:spcPts val="588"/>
              </a:spcAft>
              <a:defRPr sz="12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Communication sites</a:t>
            </a:r>
          </a:p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Video portals</a:t>
            </a:r>
          </a:p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Enterprise search</a:t>
            </a:r>
          </a:p>
        </p:txBody>
      </p:sp>
    </p:spTree>
    <p:extLst>
      <p:ext uri="{BB962C8B-B14F-4D97-AF65-F5344CB8AC3E}">
        <p14:creationId xmlns:p14="http://schemas.microsoft.com/office/powerpoint/2010/main" val="335313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982E-6 1.90195E-6 L -0.03676 1.90195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1703E-6 -3.8039E-6 L -0.03677 -3.8039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652E-6 1.90195E-6 L -0.03677 1.90195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3763E-7 1.90195E-6 L -0.03676 1.90195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565A466B-F541-4DBB-A8B5-34C0FA84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12" y="811519"/>
            <a:ext cx="8876696" cy="1024140"/>
          </a:xfrm>
        </p:spPr>
        <p:txBody>
          <a:bodyPr/>
          <a:lstStyle/>
          <a:p>
            <a:r>
              <a:rPr lang="en-US" dirty="0"/>
              <a:t>Evolving </a:t>
            </a:r>
            <a:r>
              <a:rPr lang="en-US" dirty="0">
                <a:solidFill>
                  <a:schemeClr val="accent1"/>
                </a:solidFill>
              </a:rPr>
              <a:t>partner business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E18E0-D5CD-45F7-8A5E-FF44B5DF8E76}"/>
              </a:ext>
            </a:extLst>
          </p:cNvPr>
          <p:cNvSpPr txBox="1"/>
          <p:nvPr/>
        </p:nvSpPr>
        <p:spPr>
          <a:xfrm>
            <a:off x="514692" y="6213671"/>
            <a:ext cx="10699870" cy="27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060">
              <a:defRPr/>
            </a:pPr>
            <a:r>
              <a:rPr lang="en-US" sz="1122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Forrester 2018 Microsoft 365 Enterprise TEI study commissioned by Microsoft, year over year.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3F6582-29B7-48E7-90EE-57D6425B3502}"/>
              </a:ext>
            </a:extLst>
          </p:cNvPr>
          <p:cNvSpPr txBox="1"/>
          <p:nvPr/>
        </p:nvSpPr>
        <p:spPr>
          <a:xfrm>
            <a:off x="1211630" y="4274716"/>
            <a:ext cx="1953589" cy="4463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32418">
              <a:spcAft>
                <a:spcPts val="3060"/>
              </a:spcAft>
              <a:defRPr/>
            </a:pPr>
            <a:r>
              <a:rPr lang="en-ZA" sz="2244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Deployment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E7F80-619E-4318-BE74-F0B5B4325F7E}"/>
              </a:ext>
            </a:extLst>
          </p:cNvPr>
          <p:cNvSpPr txBox="1"/>
          <p:nvPr/>
        </p:nvSpPr>
        <p:spPr>
          <a:xfrm>
            <a:off x="4215379" y="4075760"/>
            <a:ext cx="2182883" cy="7985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32418">
              <a:spcAft>
                <a:spcPts val="3060"/>
              </a:spcAft>
              <a:defRPr/>
            </a:pPr>
            <a:r>
              <a:rPr lang="en-ZA" sz="2244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Advisory</a:t>
            </a:r>
            <a:br>
              <a:rPr lang="en-ZA" sz="2244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ZA" sz="2244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&amp; adoption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67FA2C-D796-4CB0-9EE4-00C85084D33D}"/>
              </a:ext>
            </a:extLst>
          </p:cNvPr>
          <p:cNvSpPr txBox="1"/>
          <p:nvPr/>
        </p:nvSpPr>
        <p:spPr>
          <a:xfrm>
            <a:off x="3965785" y="2591449"/>
            <a:ext cx="1842717" cy="115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18">
              <a:defRPr/>
            </a:pPr>
            <a:r>
              <a:rPr lang="en-US" sz="6729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  <a:r>
              <a:rPr lang="en-US" sz="6729" baseline="2000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%</a:t>
            </a:r>
            <a:endParaRPr lang="en-US" sz="6729" dirty="0">
              <a:gradFill>
                <a:gsLst>
                  <a:gs pos="0">
                    <a:srgbClr val="0078D4"/>
                  </a:gs>
                  <a:gs pos="100000">
                    <a:srgbClr val="0078D4"/>
                  </a:gs>
                </a:gsLst>
                <a:lin ang="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7656D8-BB97-4044-99CC-2DEF86D03244}"/>
              </a:ext>
            </a:extLst>
          </p:cNvPr>
          <p:cNvSpPr txBox="1"/>
          <p:nvPr/>
        </p:nvSpPr>
        <p:spPr>
          <a:xfrm>
            <a:off x="7126754" y="4073606"/>
            <a:ext cx="1597027" cy="7985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32418">
              <a:spcAft>
                <a:spcPts val="3060"/>
              </a:spcAft>
              <a:defRPr/>
            </a:pPr>
            <a:r>
              <a:rPr lang="en-ZA" sz="2244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solutions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B63635-0479-41B4-9724-BFCD995C75F2}"/>
              </a:ext>
            </a:extLst>
          </p:cNvPr>
          <p:cNvSpPr txBox="1"/>
          <p:nvPr/>
        </p:nvSpPr>
        <p:spPr>
          <a:xfrm>
            <a:off x="6941783" y="2597223"/>
            <a:ext cx="1749952" cy="115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18">
              <a:defRPr/>
            </a:pPr>
            <a:r>
              <a:rPr lang="en-US" sz="6729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17</a:t>
            </a:r>
            <a:r>
              <a:rPr lang="en-US" sz="6729" baseline="2000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%</a:t>
            </a:r>
            <a:r>
              <a:rPr lang="en-US" sz="6729" baseline="3000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6729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B794FD-3E8A-4ACE-8501-9A009804A730}"/>
              </a:ext>
            </a:extLst>
          </p:cNvPr>
          <p:cNvSpPr txBox="1"/>
          <p:nvPr/>
        </p:nvSpPr>
        <p:spPr>
          <a:xfrm>
            <a:off x="10024522" y="4075760"/>
            <a:ext cx="1778099" cy="7985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32418">
              <a:spcAft>
                <a:spcPts val="3060"/>
              </a:spcAft>
              <a:defRPr/>
            </a:pPr>
            <a:r>
              <a:rPr lang="en-ZA" sz="2244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Managed services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1C053D-CE27-423F-9628-3426832C52AE}"/>
              </a:ext>
            </a:extLst>
          </p:cNvPr>
          <p:cNvSpPr txBox="1"/>
          <p:nvPr/>
        </p:nvSpPr>
        <p:spPr>
          <a:xfrm>
            <a:off x="9711206" y="2598850"/>
            <a:ext cx="2322795" cy="115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18">
              <a:defRPr/>
            </a:pPr>
            <a:r>
              <a:rPr lang="en-US" sz="6729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14</a:t>
            </a:r>
            <a:r>
              <a:rPr lang="en-US" sz="6729" baseline="2000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%</a:t>
            </a:r>
            <a:r>
              <a:rPr lang="en-US" sz="6729" baseline="3000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6729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175DEC-1D0E-4DF6-97A5-B350AAC94304}"/>
              </a:ext>
            </a:extLst>
          </p:cNvPr>
          <p:cNvSpPr txBox="1"/>
          <p:nvPr/>
        </p:nvSpPr>
        <p:spPr>
          <a:xfrm>
            <a:off x="1200259" y="2591449"/>
            <a:ext cx="1879009" cy="115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18">
              <a:defRPr/>
            </a:pPr>
            <a:r>
              <a:rPr lang="en-US" sz="6729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18</a:t>
            </a:r>
            <a:r>
              <a:rPr lang="en-US" sz="6729" baseline="2000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%</a:t>
            </a:r>
            <a:r>
              <a:rPr lang="en-US" sz="6729" baseline="3000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6729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77168" y="3812464"/>
            <a:ext cx="22111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85951" y="3814822"/>
            <a:ext cx="22111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532819" y="3814822"/>
            <a:ext cx="22111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10919" y="3805808"/>
            <a:ext cx="22111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2121" y="2608871"/>
            <a:ext cx="532840" cy="115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384">
              <a:defRPr/>
            </a:pPr>
            <a:r>
              <a:rPr lang="en-US" sz="6729" dirty="0">
                <a:solidFill>
                  <a:srgbClr val="E6E6E6">
                    <a:lumMod val="7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</a:t>
            </a:r>
            <a:endParaRPr lang="en-US" sz="1224" dirty="0">
              <a:solidFill>
                <a:srgbClr val="E6E6E6">
                  <a:lumMod val="7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37270" y="2766082"/>
            <a:ext cx="532840" cy="95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384">
              <a:defRPr/>
            </a:pPr>
            <a:r>
              <a:rPr lang="en-US" sz="5506" dirty="0">
                <a:solidFill>
                  <a:srgbClr val="E6E6E6">
                    <a:lumMod val="7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+</a:t>
            </a:r>
            <a:endParaRPr lang="en-US" sz="1071" dirty="0">
              <a:solidFill>
                <a:srgbClr val="E6E6E6">
                  <a:lumMod val="7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3175" y="2772713"/>
            <a:ext cx="532840" cy="95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384">
              <a:defRPr/>
            </a:pPr>
            <a:r>
              <a:rPr lang="en-US" sz="5506" dirty="0">
                <a:solidFill>
                  <a:srgbClr val="E6E6E6">
                    <a:lumMod val="7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+</a:t>
            </a:r>
            <a:endParaRPr lang="en-US" sz="1071" dirty="0">
              <a:solidFill>
                <a:srgbClr val="E6E6E6">
                  <a:lumMod val="7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08388" y="2780114"/>
            <a:ext cx="532840" cy="95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384">
              <a:defRPr/>
            </a:pPr>
            <a:r>
              <a:rPr lang="en-US" sz="5506" dirty="0">
                <a:solidFill>
                  <a:srgbClr val="E6E6E6">
                    <a:lumMod val="7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+</a:t>
            </a:r>
            <a:endParaRPr lang="en-US" sz="1071" dirty="0">
              <a:solidFill>
                <a:srgbClr val="E6E6E6">
                  <a:lumMod val="7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764" y="6847134"/>
            <a:ext cx="12432948" cy="146896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1" y="4122930"/>
            <a:ext cx="575338" cy="604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4246367"/>
            <a:ext cx="720211" cy="432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850" y="4163067"/>
            <a:ext cx="572730" cy="544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272" y="4246367"/>
            <a:ext cx="513221" cy="4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CF10B05-DD1D-4F5B-805F-0F6AAAB10638}"/>
              </a:ext>
            </a:extLst>
          </p:cNvPr>
          <p:cNvSpPr/>
          <p:nvPr/>
        </p:nvSpPr>
        <p:spPr bwMode="auto">
          <a:xfrm>
            <a:off x="1763" y="-21419"/>
            <a:ext cx="4755603" cy="6993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E3985FA-391B-429B-A5EE-18FF9E1FBC46}"/>
              </a:ext>
            </a:extLst>
          </p:cNvPr>
          <p:cNvSpPr/>
          <p:nvPr/>
        </p:nvSpPr>
        <p:spPr bwMode="auto">
          <a:xfrm>
            <a:off x="878205" y="754066"/>
            <a:ext cx="1285799" cy="12857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F7990C-D711-488B-A561-BCF502CA6E2E}"/>
              </a:ext>
            </a:extLst>
          </p:cNvPr>
          <p:cNvGrpSpPr/>
          <p:nvPr/>
        </p:nvGrpSpPr>
        <p:grpSpPr>
          <a:xfrm>
            <a:off x="894495" y="2236885"/>
            <a:ext cx="3862657" cy="1285799"/>
            <a:chOff x="7019138" y="2798559"/>
            <a:chExt cx="3787800" cy="126088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6114CA-0134-4397-93C6-8FFD693B7657}"/>
                </a:ext>
              </a:extLst>
            </p:cNvPr>
            <p:cNvSpPr/>
            <p:nvPr/>
          </p:nvSpPr>
          <p:spPr bwMode="auto">
            <a:xfrm>
              <a:off x="7019138" y="2798559"/>
              <a:ext cx="1260881" cy="12608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318EE-AE14-493F-9483-9FB5BB4707E9}"/>
                </a:ext>
              </a:extLst>
            </p:cNvPr>
            <p:cNvSpPr txBox="1"/>
            <p:nvPr/>
          </p:nvSpPr>
          <p:spPr>
            <a:xfrm>
              <a:off x="8446132" y="3211096"/>
              <a:ext cx="2360806" cy="3748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300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defTabSz="932418">
                <a:defRPr/>
              </a:pPr>
              <a:r>
                <a:rPr lang="en-ZA" sz="1836" dirty="0"/>
                <a:t>Compliance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5AB096-E53F-45FC-A839-1B094DB90E07}"/>
              </a:ext>
            </a:extLst>
          </p:cNvPr>
          <p:cNvSpPr txBox="1"/>
          <p:nvPr/>
        </p:nvSpPr>
        <p:spPr>
          <a:xfrm>
            <a:off x="2349690" y="1196089"/>
            <a:ext cx="3143078" cy="3822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32418">
              <a:spcAft>
                <a:spcPts val="3060"/>
              </a:spcAft>
              <a:defRPr/>
            </a:pPr>
            <a:r>
              <a:rPr lang="en-ZA" sz="1836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Security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954050-22BA-48D2-84BE-265DFC106FAA}"/>
              </a:ext>
            </a:extLst>
          </p:cNvPr>
          <p:cNvSpPr/>
          <p:nvPr/>
        </p:nvSpPr>
        <p:spPr bwMode="auto">
          <a:xfrm>
            <a:off x="889995" y="3725862"/>
            <a:ext cx="1285799" cy="12857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8115B-0164-4783-BDFB-5E5089EF1425}"/>
              </a:ext>
            </a:extLst>
          </p:cNvPr>
          <p:cNvSpPr txBox="1"/>
          <p:nvPr/>
        </p:nvSpPr>
        <p:spPr>
          <a:xfrm>
            <a:off x="2349689" y="4163914"/>
            <a:ext cx="2407462" cy="3822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32418">
              <a:spcAft>
                <a:spcPts val="3060"/>
              </a:spcAft>
              <a:defRPr/>
            </a:pPr>
            <a:r>
              <a:rPr lang="en-ZA" sz="1836" dirty="0">
                <a:solidFill>
                  <a:prstClr val="white">
                    <a:lumMod val="50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54DF2-005F-4DF7-A924-A66F9E05F37A}"/>
              </a:ext>
            </a:extLst>
          </p:cNvPr>
          <p:cNvGrpSpPr/>
          <p:nvPr/>
        </p:nvGrpSpPr>
        <p:grpSpPr>
          <a:xfrm>
            <a:off x="889995" y="5256655"/>
            <a:ext cx="3867156" cy="1285799"/>
            <a:chOff x="7014726" y="4301296"/>
            <a:chExt cx="3792212" cy="126088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F5D079-31EF-4684-83A0-D81AB28EB7EB}"/>
                </a:ext>
              </a:extLst>
            </p:cNvPr>
            <p:cNvSpPr/>
            <p:nvPr/>
          </p:nvSpPr>
          <p:spPr bwMode="auto">
            <a:xfrm>
              <a:off x="7014726" y="4301296"/>
              <a:ext cx="1260881" cy="12608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9DADF5-9358-442C-B585-AA45828BEB6E}"/>
                </a:ext>
              </a:extLst>
            </p:cNvPr>
            <p:cNvSpPr txBox="1"/>
            <p:nvPr/>
          </p:nvSpPr>
          <p:spPr>
            <a:xfrm>
              <a:off x="8446132" y="4730859"/>
              <a:ext cx="2360806" cy="3748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32418">
                <a:spcAft>
                  <a:spcPts val="3060"/>
                </a:spcAft>
                <a:defRPr/>
              </a:pPr>
              <a:r>
                <a:rPr lang="en-ZA" sz="1836" dirty="0">
                  <a:solidFill>
                    <a:prstClr val="white">
                      <a:lumMod val="50000"/>
                    </a:prst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Modern Desktop</a:t>
              </a:r>
            </a:p>
          </p:txBody>
        </p:sp>
      </p:grpSp>
      <p:sp>
        <p:nvSpPr>
          <p:cNvPr id="41" name="Eye" descr="Vision&#10;">
            <a:extLst>
              <a:ext uri="{FF2B5EF4-FFF2-40B4-BE49-F238E27FC236}">
                <a16:creationId xmlns:a16="http://schemas.microsoft.com/office/drawing/2014/main" id="{0A80802B-4227-4448-81E9-CF7D1CBE6D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1922" y="2597401"/>
            <a:ext cx="1050429" cy="579961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pPr defTabSz="932239">
              <a:defRPr/>
            </a:pPr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Calibri" panose="020F0502020204030204"/>
            </a:endParaRPr>
          </a:p>
        </p:txBody>
      </p:sp>
      <p:sp>
        <p:nvSpPr>
          <p:cNvPr id="42" name="Freeform 48">
            <a:hlinkClick r:id="" action="ppaction://noaction"/>
            <a:extLst>
              <a:ext uri="{FF2B5EF4-FFF2-40B4-BE49-F238E27FC236}">
                <a16:creationId xmlns:a16="http://schemas.microsoft.com/office/drawing/2014/main" id="{E94A3E27-C1FB-4A08-9D12-77474FCFE4EC}"/>
              </a:ext>
            </a:extLst>
          </p:cNvPr>
          <p:cNvSpPr>
            <a:spLocks noChangeAspect="1"/>
          </p:cNvSpPr>
          <p:nvPr/>
        </p:nvSpPr>
        <p:spPr bwMode="black">
          <a:xfrm>
            <a:off x="1089944" y="3976043"/>
            <a:ext cx="886903" cy="77819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Devices3_EA6C" descr="Devices&#10;">
            <a:extLst>
              <a:ext uri="{FF2B5EF4-FFF2-40B4-BE49-F238E27FC236}">
                <a16:creationId xmlns:a16="http://schemas.microsoft.com/office/drawing/2014/main" id="{DDD4031F-FE87-4CC2-A1D2-C4C9FAFC592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9944" y="5613206"/>
            <a:ext cx="885900" cy="613733"/>
          </a:xfrm>
          <a:custGeom>
            <a:avLst/>
            <a:gdLst>
              <a:gd name="T0" fmla="*/ 1320 w 5719"/>
              <a:gd name="T1" fmla="*/ 3962 h 3962"/>
              <a:gd name="T2" fmla="*/ 0 w 5719"/>
              <a:gd name="T3" fmla="*/ 3962 h 3962"/>
              <a:gd name="T4" fmla="*/ 0 w 5719"/>
              <a:gd name="T5" fmla="*/ 1761 h 3962"/>
              <a:gd name="T6" fmla="*/ 1320 w 5719"/>
              <a:gd name="T7" fmla="*/ 1761 h 3962"/>
              <a:gd name="T8" fmla="*/ 1320 w 5719"/>
              <a:gd name="T9" fmla="*/ 3962 h 3962"/>
              <a:gd name="T10" fmla="*/ 1320 w 5719"/>
              <a:gd name="T11" fmla="*/ 3081 h 3962"/>
              <a:gd name="T12" fmla="*/ 5719 w 5719"/>
              <a:gd name="T13" fmla="*/ 3081 h 3962"/>
              <a:gd name="T14" fmla="*/ 5719 w 5719"/>
              <a:gd name="T15" fmla="*/ 0 h 3962"/>
              <a:gd name="T16" fmla="*/ 440 w 5719"/>
              <a:gd name="T17" fmla="*/ 0 h 3962"/>
              <a:gd name="T18" fmla="*/ 440 w 5719"/>
              <a:gd name="T19" fmla="*/ 1761 h 3962"/>
              <a:gd name="T20" fmla="*/ 3080 w 5719"/>
              <a:gd name="T21" fmla="*/ 3962 h 3962"/>
              <a:gd name="T22" fmla="*/ 3080 w 5719"/>
              <a:gd name="T23" fmla="*/ 3081 h 3962"/>
              <a:gd name="T24" fmla="*/ 4180 w 5719"/>
              <a:gd name="T25" fmla="*/ 3962 h 3962"/>
              <a:gd name="T26" fmla="*/ 1980 w 5719"/>
              <a:gd name="T27" fmla="*/ 3962 h 3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19" h="3962">
                <a:moveTo>
                  <a:pt x="1320" y="3962"/>
                </a:moveTo>
                <a:lnTo>
                  <a:pt x="0" y="3962"/>
                </a:lnTo>
                <a:lnTo>
                  <a:pt x="0" y="1761"/>
                </a:lnTo>
                <a:lnTo>
                  <a:pt x="1320" y="1761"/>
                </a:lnTo>
                <a:lnTo>
                  <a:pt x="1320" y="3962"/>
                </a:lnTo>
                <a:moveTo>
                  <a:pt x="1320" y="3081"/>
                </a:moveTo>
                <a:lnTo>
                  <a:pt x="5719" y="3081"/>
                </a:lnTo>
                <a:lnTo>
                  <a:pt x="5719" y="0"/>
                </a:lnTo>
                <a:lnTo>
                  <a:pt x="440" y="0"/>
                </a:lnTo>
                <a:lnTo>
                  <a:pt x="440" y="1761"/>
                </a:lnTo>
                <a:moveTo>
                  <a:pt x="3080" y="3962"/>
                </a:moveTo>
                <a:lnTo>
                  <a:pt x="3080" y="3081"/>
                </a:lnTo>
                <a:moveTo>
                  <a:pt x="4180" y="3962"/>
                </a:moveTo>
                <a:lnTo>
                  <a:pt x="1980" y="3962"/>
                </a:lnTo>
              </a:path>
            </a:pathLst>
          </a:custGeom>
          <a:noFill/>
          <a:ln w="28575" cap="sq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pPr defTabSz="932239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Calibri" panose="020F0502020204030204"/>
            </a:endParaRPr>
          </a:p>
        </p:txBody>
      </p:sp>
      <p:sp>
        <p:nvSpPr>
          <p:cNvPr id="32" name="Title 43">
            <a:extLst>
              <a:ext uri="{FF2B5EF4-FFF2-40B4-BE49-F238E27FC236}">
                <a16:creationId xmlns:a16="http://schemas.microsoft.com/office/drawing/2014/main" id="{AB7F2D55-0F1C-4FA2-8F7D-9C40AE31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601" y="305802"/>
            <a:ext cx="7623151" cy="896525"/>
          </a:xfrm>
        </p:spPr>
        <p:txBody>
          <a:bodyPr/>
          <a:lstStyle/>
          <a:p>
            <a:r>
              <a:rPr lang="en-US" sz="3672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Teamwork </a:t>
            </a:r>
            <a:r>
              <a:rPr lang="en-US" sz="3672" spc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Partner </a:t>
            </a:r>
            <a:br>
              <a:rPr lang="en-US" sz="3672" spc="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672" spc="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</a:t>
            </a:r>
            <a:r>
              <a:rPr lang="en-US" sz="3672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evenue </a:t>
            </a:r>
            <a:r>
              <a:rPr lang="en-US" sz="3672" spc="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Opportunity</a:t>
            </a:r>
            <a:endParaRPr lang="en-US" sz="3672" dirty="0">
              <a:solidFill>
                <a:srgbClr val="0078D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F672C5-CE99-43D3-8630-8C2449C0B4C6}"/>
              </a:ext>
            </a:extLst>
          </p:cNvPr>
          <p:cNvSpPr txBox="1"/>
          <p:nvPr/>
        </p:nvSpPr>
        <p:spPr>
          <a:xfrm>
            <a:off x="5167654" y="6654437"/>
            <a:ext cx="5257362" cy="25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060">
              <a:defRPr/>
            </a:pPr>
            <a:r>
              <a:rPr lang="en-US" sz="102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n-US" sz="1020" dirty="0">
                <a:solidFill>
                  <a:prstClr val="black"/>
                </a:solidFill>
                <a:latin typeface="Segoe UI"/>
              </a:rPr>
              <a:t>. Forrester 2018 </a:t>
            </a:r>
            <a:r>
              <a:rPr lang="en-US" sz="1020" dirty="0">
                <a:solidFill>
                  <a:prstClr val="black"/>
                </a:solidFill>
                <a:latin typeface="Calibri" panose="020F0502020204030204"/>
              </a:rPr>
              <a:t>Microsoft 365 Enterprise TEI study commissioned by Microsoft </a:t>
            </a:r>
          </a:p>
        </p:txBody>
      </p:sp>
      <p:sp>
        <p:nvSpPr>
          <p:cNvPr id="36" name="Freeform 86">
            <a:hlinkClick r:id="" action="ppaction://noaction"/>
            <a:extLst>
              <a:ext uri="{FF2B5EF4-FFF2-40B4-BE49-F238E27FC236}">
                <a16:creationId xmlns:a16="http://schemas.microsoft.com/office/drawing/2014/main" id="{9B63AB02-C183-46BA-9DDE-F94378D14F3B}"/>
              </a:ext>
            </a:extLst>
          </p:cNvPr>
          <p:cNvSpPr>
            <a:spLocks noChangeAspect="1"/>
          </p:cNvSpPr>
          <p:nvPr/>
        </p:nvSpPr>
        <p:spPr bwMode="black">
          <a:xfrm>
            <a:off x="1175975" y="1014748"/>
            <a:ext cx="690259" cy="783790"/>
          </a:xfrm>
          <a:custGeom>
            <a:avLst/>
            <a:gdLst>
              <a:gd name="connsiteX0" fmla="*/ 671962 w 1342613"/>
              <a:gd name="connsiteY0" fmla="*/ 451283 h 1524532"/>
              <a:gd name="connsiteX1" fmla="*/ 485615 w 1342613"/>
              <a:gd name="connsiteY1" fmla="*/ 637630 h 1524532"/>
              <a:gd name="connsiteX2" fmla="*/ 540195 w 1342613"/>
              <a:gd name="connsiteY2" fmla="*/ 769397 h 1524532"/>
              <a:gd name="connsiteX3" fmla="*/ 580648 w 1342613"/>
              <a:gd name="connsiteY3" fmla="*/ 796671 h 1524532"/>
              <a:gd name="connsiteX4" fmla="*/ 525619 w 1342613"/>
              <a:gd name="connsiteY4" fmla="*/ 1087555 h 1524532"/>
              <a:gd name="connsiteX5" fmla="*/ 818303 w 1342613"/>
              <a:gd name="connsiteY5" fmla="*/ 1087555 h 1524532"/>
              <a:gd name="connsiteX6" fmla="*/ 763275 w 1342613"/>
              <a:gd name="connsiteY6" fmla="*/ 796673 h 1524532"/>
              <a:gd name="connsiteX7" fmla="*/ 803729 w 1342613"/>
              <a:gd name="connsiteY7" fmla="*/ 769397 h 1524532"/>
              <a:gd name="connsiteX8" fmla="*/ 858309 w 1342613"/>
              <a:gd name="connsiteY8" fmla="*/ 637630 h 1524532"/>
              <a:gd name="connsiteX9" fmla="*/ 671962 w 1342613"/>
              <a:gd name="connsiteY9" fmla="*/ 451283 h 1524532"/>
              <a:gd name="connsiteX10" fmla="*/ 665941 w 1342613"/>
              <a:gd name="connsiteY10" fmla="*/ 0 h 1524532"/>
              <a:gd name="connsiteX11" fmla="*/ 677983 w 1342613"/>
              <a:gd name="connsiteY11" fmla="*/ 12004 h 1524532"/>
              <a:gd name="connsiteX12" fmla="*/ 1015160 w 1342613"/>
              <a:gd name="connsiteY12" fmla="*/ 156055 h 1524532"/>
              <a:gd name="connsiteX13" fmla="*/ 1292127 w 1342613"/>
              <a:gd name="connsiteY13" fmla="*/ 84029 h 1524532"/>
              <a:gd name="connsiteX14" fmla="*/ 665941 w 1342613"/>
              <a:gd name="connsiteY14" fmla="*/ 1524532 h 1524532"/>
              <a:gd name="connsiteX15" fmla="*/ 51797 w 1342613"/>
              <a:gd name="connsiteY15" fmla="*/ 84029 h 1524532"/>
              <a:gd name="connsiteX16" fmla="*/ 328763 w 1342613"/>
              <a:gd name="connsiteY16" fmla="*/ 156055 h 1524532"/>
              <a:gd name="connsiteX17" fmla="*/ 665941 w 1342613"/>
              <a:gd name="connsiteY17" fmla="*/ 12004 h 1524532"/>
              <a:gd name="connsiteX18" fmla="*/ 665941 w 1342613"/>
              <a:gd name="connsiteY18" fmla="*/ 0 h 15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2613" h="1524532">
                <a:moveTo>
                  <a:pt x="671962" y="451283"/>
                </a:moveTo>
                <a:cubicBezTo>
                  <a:pt x="569045" y="451283"/>
                  <a:pt x="485615" y="534713"/>
                  <a:pt x="485615" y="637630"/>
                </a:cubicBezTo>
                <a:cubicBezTo>
                  <a:pt x="485615" y="689089"/>
                  <a:pt x="506472" y="735675"/>
                  <a:pt x="540195" y="769397"/>
                </a:cubicBezTo>
                <a:lnTo>
                  <a:pt x="580648" y="796671"/>
                </a:lnTo>
                <a:lnTo>
                  <a:pt x="525619" y="1087555"/>
                </a:lnTo>
                <a:lnTo>
                  <a:pt x="818303" y="1087555"/>
                </a:lnTo>
                <a:lnTo>
                  <a:pt x="763275" y="796673"/>
                </a:lnTo>
                <a:lnTo>
                  <a:pt x="803729" y="769397"/>
                </a:lnTo>
                <a:cubicBezTo>
                  <a:pt x="837452" y="735675"/>
                  <a:pt x="858309" y="689089"/>
                  <a:pt x="858309" y="637630"/>
                </a:cubicBezTo>
                <a:cubicBezTo>
                  <a:pt x="858309" y="534713"/>
                  <a:pt x="774879" y="451283"/>
                  <a:pt x="671962" y="451283"/>
                </a:cubicBezTo>
                <a:close/>
                <a:moveTo>
                  <a:pt x="665941" y="0"/>
                </a:moveTo>
                <a:cubicBezTo>
                  <a:pt x="677983" y="0"/>
                  <a:pt x="677983" y="0"/>
                  <a:pt x="677983" y="12004"/>
                </a:cubicBezTo>
                <a:cubicBezTo>
                  <a:pt x="750235" y="72025"/>
                  <a:pt x="858613" y="156055"/>
                  <a:pt x="1015160" y="156055"/>
                </a:cubicBezTo>
                <a:cubicBezTo>
                  <a:pt x="1099454" y="156055"/>
                  <a:pt x="1195790" y="132046"/>
                  <a:pt x="1292127" y="84029"/>
                </a:cubicBezTo>
                <a:cubicBezTo>
                  <a:pt x="1460715" y="624218"/>
                  <a:pt x="1195790" y="1248436"/>
                  <a:pt x="665941" y="1524532"/>
                </a:cubicBezTo>
                <a:cubicBezTo>
                  <a:pt x="136091" y="1248436"/>
                  <a:pt x="-116792" y="624218"/>
                  <a:pt x="51797" y="84029"/>
                </a:cubicBezTo>
                <a:cubicBezTo>
                  <a:pt x="148133" y="132046"/>
                  <a:pt x="244469" y="156055"/>
                  <a:pt x="328763" y="156055"/>
                </a:cubicBezTo>
                <a:cubicBezTo>
                  <a:pt x="485310" y="156055"/>
                  <a:pt x="593688" y="72025"/>
                  <a:pt x="665941" y="12004"/>
                </a:cubicBezTo>
                <a:cubicBezTo>
                  <a:pt x="665941" y="0"/>
                  <a:pt x="665941" y="0"/>
                  <a:pt x="665941" y="0"/>
                </a:cubicBezTo>
                <a:close/>
              </a:path>
            </a:pathLst>
          </a:custGeom>
          <a:solidFill>
            <a:schemeClr val="bg1"/>
          </a:solidFill>
          <a:ln w="317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4858" tIns="75886" rIns="94858" bIns="75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83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4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1A3CE-B106-4FE8-9D0D-791A087B9603}"/>
              </a:ext>
            </a:extLst>
          </p:cNvPr>
          <p:cNvSpPr txBox="1"/>
          <p:nvPr/>
        </p:nvSpPr>
        <p:spPr>
          <a:xfrm>
            <a:off x="6491040" y="2067445"/>
            <a:ext cx="3194748" cy="1933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32418">
              <a:defRPr/>
            </a:pPr>
            <a:r>
              <a:rPr lang="en-US" sz="14889" spc="-1428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$26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851ACE-7A7C-4C49-9973-D3ADFD796265}"/>
              </a:ext>
            </a:extLst>
          </p:cNvPr>
          <p:cNvSpPr txBox="1"/>
          <p:nvPr/>
        </p:nvSpPr>
        <p:spPr>
          <a:xfrm>
            <a:off x="6601304" y="4643000"/>
            <a:ext cx="4016657" cy="9667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32418">
              <a:lnSpc>
                <a:spcPct val="80000"/>
              </a:lnSpc>
              <a:defRPr/>
            </a:pPr>
            <a:r>
              <a:rPr lang="en-US" sz="3264" b="1" cap="all" dirty="0">
                <a:solidFill>
                  <a:srgbClr val="282828"/>
                </a:solidFill>
                <a:latin typeface="Segoe UI"/>
                <a:cs typeface="Segoe UI Semibold" panose="020B0702040204020203" pitchFamily="34" charset="0"/>
              </a:rPr>
              <a:t>User/month</a:t>
            </a:r>
            <a:r>
              <a:rPr lang="en-US" sz="3264" baseline="300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US" sz="3264" b="1" cap="all" dirty="0">
              <a:solidFill>
                <a:srgbClr val="282828"/>
              </a:solidFill>
              <a:latin typeface="Segoe UI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880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4080" b="1" dirty="0"/>
              <a:t>Microsoft Teams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73970D-82F6-40F2-97D6-EC6D4944E0DE}"/>
              </a:ext>
            </a:extLst>
          </p:cNvPr>
          <p:cNvSpPr txBox="1"/>
          <p:nvPr/>
        </p:nvSpPr>
        <p:spPr>
          <a:xfrm>
            <a:off x="439787" y="1044641"/>
            <a:ext cx="5778452" cy="313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50756">
              <a:spcBef>
                <a:spcPts val="408"/>
              </a:spcBef>
              <a:buSzPct val="90000"/>
              <a:defRPr/>
            </a:pPr>
            <a:r>
              <a:rPr lang="en-US" sz="2000" dirty="0">
                <a:solidFill>
                  <a:schemeClr val="accent1"/>
                </a:solidFill>
                <a:latin typeface="+mj-lt"/>
                <a:ea typeface="Segoe UI Semilight" charset="0"/>
                <a:cs typeface="Segoe UI Semilight" charset="0"/>
              </a:rPr>
              <a:t>The hub for teamwork in Office 365</a:t>
            </a:r>
          </a:p>
        </p:txBody>
      </p:sp>
      <p:pic>
        <p:nvPicPr>
          <p:cNvPr id="40" name="Picture 3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2275F8C7-FFC7-4402-8F30-26DEEA58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42" y="1184276"/>
            <a:ext cx="7423852" cy="5810250"/>
          </a:xfrm>
          <a:prstGeom prst="rect">
            <a:avLst/>
          </a:prstGeom>
        </p:spPr>
      </p:pic>
      <p:pic>
        <p:nvPicPr>
          <p:cNvPr id="43" name="Picture 42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4CB0FC0E-895A-4662-ABDF-9DDB27C4A7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2072" y="1448554"/>
            <a:ext cx="6823522" cy="49005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FA21A5-CB27-426A-92AA-97E6566A71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9826" y="3419680"/>
            <a:ext cx="2123387" cy="36416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21276B-FB27-45EB-ACEC-87A65B62B14F}"/>
              </a:ext>
            </a:extLst>
          </p:cNvPr>
          <p:cNvSpPr txBox="1"/>
          <p:nvPr/>
        </p:nvSpPr>
        <p:spPr>
          <a:xfrm>
            <a:off x="465142" y="2081968"/>
            <a:ext cx="3755762" cy="376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50938" rtl="0" eaLnBrk="1" fontAlgn="auto" latinLnBrk="0" hangingPunct="1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-147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Communicate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FD17CC-681F-4EFC-88F4-C0385200018B}"/>
              </a:ext>
            </a:extLst>
          </p:cNvPr>
          <p:cNvSpPr txBox="1"/>
          <p:nvPr/>
        </p:nvSpPr>
        <p:spPr>
          <a:xfrm>
            <a:off x="465142" y="2417755"/>
            <a:ext cx="3755762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50938" rtl="0" eaLnBrk="1" fontAlgn="auto" latinLnBrk="0" hangingPunct="1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Segoe UI Semibold" charset="0"/>
              </a:rPr>
              <a:t>through chat, meetings &amp; calls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EA3E60-90C4-4FEE-A68F-0A9D53274F25}"/>
              </a:ext>
            </a:extLst>
          </p:cNvPr>
          <p:cNvSpPr txBox="1"/>
          <p:nvPr/>
        </p:nvSpPr>
        <p:spPr>
          <a:xfrm>
            <a:off x="465142" y="3141521"/>
            <a:ext cx="3550546" cy="376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50938" rtl="0" eaLnBrk="1" fontAlgn="auto" latinLnBrk="0" hangingPunct="1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-147" normalizeH="0" baseline="0" noProof="0" dirty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Collaborate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4806ED-E298-4582-89EE-44B7D916D554}"/>
              </a:ext>
            </a:extLst>
          </p:cNvPr>
          <p:cNvSpPr txBox="1"/>
          <p:nvPr/>
        </p:nvSpPr>
        <p:spPr>
          <a:xfrm>
            <a:off x="465142" y="3483900"/>
            <a:ext cx="355054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50938" rtl="0" eaLnBrk="1" fontAlgn="auto" latinLnBrk="0" hangingPunct="1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Segoe UI Semibold" charset="0"/>
              </a:rPr>
              <a:t>with deeply integrated Office 365 apps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79D2FA-7DAB-48A3-BD6B-95F30A576C7C}"/>
              </a:ext>
            </a:extLst>
          </p:cNvPr>
          <p:cNvSpPr txBox="1"/>
          <p:nvPr/>
        </p:nvSpPr>
        <p:spPr>
          <a:xfrm>
            <a:off x="465142" y="4207665"/>
            <a:ext cx="3755762" cy="376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50938" rtl="0" eaLnBrk="1" fontAlgn="auto" latinLnBrk="0" hangingPunct="1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-147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Customize &amp; extend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3FA78B-1B92-4DE9-B426-DF7145CC856D}"/>
              </a:ext>
            </a:extLst>
          </p:cNvPr>
          <p:cNvSpPr txBox="1"/>
          <p:nvPr/>
        </p:nvSpPr>
        <p:spPr>
          <a:xfrm>
            <a:off x="465142" y="4576946"/>
            <a:ext cx="3755762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50938" rtl="0" eaLnBrk="1" fontAlgn="auto" latinLnBrk="0" hangingPunct="1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Segoe UI Semibold" charset="0"/>
              </a:rPr>
              <a:t>with 3rd party apps, processes, and devices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FFA192-4CE0-4B90-B4C5-065B4A7000D9}"/>
              </a:ext>
            </a:extLst>
          </p:cNvPr>
          <p:cNvSpPr txBox="1"/>
          <p:nvPr/>
        </p:nvSpPr>
        <p:spPr>
          <a:xfrm>
            <a:off x="465143" y="5300712"/>
            <a:ext cx="3894640" cy="376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50938" rtl="0" eaLnBrk="1" fontAlgn="auto" latinLnBrk="0" hangingPunct="1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-147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Work with confidence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A5F03C-E015-4CD3-B47C-B3AE147211FF}"/>
              </a:ext>
            </a:extLst>
          </p:cNvPr>
          <p:cNvSpPr txBox="1"/>
          <p:nvPr/>
        </p:nvSpPr>
        <p:spPr>
          <a:xfrm>
            <a:off x="465143" y="5645551"/>
            <a:ext cx="3097214" cy="43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50938" rtl="0" eaLnBrk="1" fontAlgn="auto" latinLnBrk="0" hangingPunct="1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Segoe UI Semibold" charset="0"/>
              </a:rPr>
              <a:t>enterprise level security, compliance, and manageability</a:t>
            </a:r>
          </a:p>
        </p:txBody>
      </p:sp>
    </p:spTree>
    <p:extLst>
      <p:ext uri="{BB962C8B-B14F-4D97-AF65-F5344CB8AC3E}">
        <p14:creationId xmlns:p14="http://schemas.microsoft.com/office/powerpoint/2010/main" val="96182899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-7556" y="6849622"/>
            <a:ext cx="12444031" cy="144903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0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0ECD80-33D9-4DDF-B347-9EE309C7BA0C}"/>
              </a:ext>
            </a:extLst>
          </p:cNvPr>
          <p:cNvSpPr/>
          <p:nvPr/>
        </p:nvSpPr>
        <p:spPr>
          <a:xfrm>
            <a:off x="561729" y="2509607"/>
            <a:ext cx="4327511" cy="5847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C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ontent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 services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2C292A"/>
                  </a:gs>
                  <a:gs pos="100000">
                    <a:srgbClr val="2C292A"/>
                  </a:gs>
                </a:gsLst>
                <a:lin ang="5400000" scaled="0"/>
              </a:gra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/>
              </a:rPr>
              <a:t>shared files, pages, data and apps across Office 365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DAE04-10F7-4997-8001-BBC6D91206F1}"/>
              </a:ext>
            </a:extLst>
          </p:cNvPr>
          <p:cNvSpPr/>
          <p:nvPr/>
        </p:nvSpPr>
        <p:spPr>
          <a:xfrm>
            <a:off x="561729" y="4383315"/>
            <a:ext cx="4952951" cy="5847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Anywhere access to files</a:t>
            </a:r>
          </a:p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"/>
                <a:cs typeface="Segoe UI"/>
              </a:rPr>
              <a:t>simple and secure sharing with OneDrive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2C292A"/>
                  </a:gs>
                  <a:gs pos="100000">
                    <a:srgbClr val="2C292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74B88-1BC1-4C62-B861-6C9A3DC80378}"/>
              </a:ext>
            </a:extLst>
          </p:cNvPr>
          <p:cNvSpPr/>
          <p:nvPr/>
        </p:nvSpPr>
        <p:spPr>
          <a:xfrm>
            <a:off x="576247" y="3446461"/>
            <a:ext cx="4327511" cy="5847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Semibold" charset="0"/>
                <a:cs typeface="Segoe UI Semibold" charset="0"/>
              </a:rPr>
              <a:t>Modern solutions framework</a:t>
            </a:r>
          </a:p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/>
              </a:rPr>
              <a:t>no-code apps, workflow, and custom 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B93CA-4F01-4BC0-98ED-DF03EDF504EA}"/>
              </a:ext>
            </a:extLst>
          </p:cNvPr>
          <p:cNvSpPr/>
          <p:nvPr/>
        </p:nvSpPr>
        <p:spPr>
          <a:xfrm>
            <a:off x="557605" y="5320168"/>
            <a:ext cx="4327511" cy="5847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Intelligent intranet &amp; search</a:t>
            </a:r>
          </a:p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"/>
                <a:cs typeface="Segoe UI"/>
              </a:rPr>
              <a:t>connect people, sites, news and knowledge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2C292A"/>
                  </a:gs>
                  <a:gs pos="100000">
                    <a:srgbClr val="2C292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2AD9F2-80EC-42B7-A17D-BCCB1C0B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14400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4080" b="1" dirty="0">
                <a:solidFill>
                  <a:srgbClr val="2F2F2F"/>
                </a:solidFill>
              </a:rPr>
              <a:t>Modern SharePoint</a:t>
            </a:r>
            <a:br>
              <a:rPr lang="en-US" sz="4000" spc="0" dirty="0">
                <a:ln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 dirty="0">
                <a:solidFill>
                  <a:schemeClr val="accent1"/>
                </a:solidFill>
                <a:cs typeface="Segoe UI Semilight" charset="0"/>
              </a:rPr>
              <a:t>Content collaboration for the modern workplace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781093-AE1D-448A-8B22-D12A0ECC7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" r="36183" b="16949"/>
          <a:stretch/>
        </p:blipFill>
        <p:spPr>
          <a:xfrm>
            <a:off x="6386684" y="941583"/>
            <a:ext cx="6567261" cy="6377345"/>
          </a:xfrm>
          <a:prstGeom prst="rect">
            <a:avLst/>
          </a:prstGeom>
        </p:spPr>
      </p:pic>
      <p:pic>
        <p:nvPicPr>
          <p:cNvPr id="20" name="Picture 1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303EF26-FC43-4719-A8ED-B20F992EA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40" y="1728873"/>
            <a:ext cx="5612237" cy="8627889"/>
          </a:xfrm>
          <a:prstGeom prst="rect">
            <a:avLst/>
          </a:prstGeom>
        </p:spPr>
      </p:pic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6D9B013-F5F5-43A5-AC4C-E7D0D1122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34" y="3237615"/>
            <a:ext cx="2948862" cy="53350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E5EA2-CA4B-42F6-A365-8819042CFE38}"/>
              </a:ext>
            </a:extLst>
          </p:cNvPr>
          <p:cNvSpPr/>
          <p:nvPr/>
        </p:nvSpPr>
        <p:spPr>
          <a:xfrm>
            <a:off x="557604" y="1572753"/>
            <a:ext cx="4327511" cy="5847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Beautiful, responsive intranets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2C292A"/>
                  </a:gs>
                  <a:gs pos="100000">
                    <a:srgbClr val="2C292A"/>
                  </a:gs>
                </a:gsLst>
                <a:lin ang="5400000" scaled="0"/>
              </a:gra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gradFill>
                  <a:gsLst>
                    <a:gs pos="1250">
                      <a:srgbClr val="2C292A"/>
                    </a:gs>
                    <a:gs pos="100000">
                      <a:srgbClr val="2C292A"/>
                    </a:gs>
                  </a:gsLst>
                  <a:lin ang="5400000" scaled="0"/>
                </a:gradFill>
                <a:latin typeface="Segoe UI"/>
                <a:cs typeface="Segoe UI"/>
              </a:rPr>
              <a:t>communicate and engage employees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2C292A"/>
                  </a:gs>
                  <a:gs pos="100000">
                    <a:srgbClr val="2C292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8343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821656-171F-45AC-A9E9-ACC48F0A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837" y="4183062"/>
            <a:ext cx="10056812" cy="1680460"/>
          </a:xfrm>
        </p:spPr>
        <p:txBody>
          <a:bodyPr/>
          <a:lstStyle/>
          <a:p>
            <a:r>
              <a:rPr lang="en-US" sz="5400" i="1" dirty="0"/>
              <a:t>"The most strategic developer surface area for us is Office 365."</a:t>
            </a:r>
            <a:endParaRPr lang="en-US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BA0CA-B731-40C4-92E4-C7AA741A0F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32237" y="5747489"/>
            <a:ext cx="7315200" cy="794064"/>
          </a:xfrm>
        </p:spPr>
        <p:txBody>
          <a:bodyPr/>
          <a:lstStyle/>
          <a:p>
            <a:r>
              <a:rPr lang="en-US" sz="3600" dirty="0"/>
              <a:t>- Satya Nadella, CEO,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1EDAB-2500-43A5-82C2-EDE65FD6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" y="146492"/>
            <a:ext cx="6172200" cy="35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1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BT - Yellow on white - Dk Blue accent">
      <a:dk1>
        <a:srgbClr val="353535"/>
      </a:dk1>
      <a:lt1>
        <a:srgbClr val="FFFFFF"/>
      </a:lt1>
      <a:dk2>
        <a:srgbClr val="505050"/>
      </a:dk2>
      <a:lt2>
        <a:srgbClr val="E6E6E6"/>
      </a:lt2>
      <a:accent1>
        <a:srgbClr val="FFB900"/>
      </a:accent1>
      <a:accent2>
        <a:srgbClr val="002050"/>
      </a:accent2>
      <a:accent3>
        <a:srgbClr val="E6E6E6"/>
      </a:accent3>
      <a:accent4>
        <a:srgbClr val="737373"/>
      </a:accent4>
      <a:accent5>
        <a:srgbClr val="FFF100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EA708C4-1F9F-44D2-AB7C-C50180EC70B8}" vid="{C76C03C2-7DB1-4F13-8EBB-DE0B85FC3F70}"/>
    </a:ext>
  </a:extLst>
</a:theme>
</file>

<file path=ppt/theme/theme2.xml><?xml version="1.0" encoding="utf-8"?>
<a:theme xmlns:a="http://schemas.openxmlformats.org/drawingml/2006/main" name="LIGHT GRAY TEMPLATE">
  <a:themeElements>
    <a:clrScheme name="BT - Yellow on Lt Gray - Dk Blue accent">
      <a:dk1>
        <a:srgbClr val="353535"/>
      </a:dk1>
      <a:lt1>
        <a:srgbClr val="FFFFFF"/>
      </a:lt1>
      <a:dk2>
        <a:srgbClr val="505050"/>
      </a:dk2>
      <a:lt2>
        <a:srgbClr val="E6E6E6"/>
      </a:lt2>
      <a:accent1>
        <a:srgbClr val="FFB900"/>
      </a:accent1>
      <a:accent2>
        <a:srgbClr val="002050"/>
      </a:accent2>
      <a:accent3>
        <a:srgbClr val="D2D2D2"/>
      </a:accent3>
      <a:accent4>
        <a:srgbClr val="737373"/>
      </a:accent4>
      <a:accent5>
        <a:srgbClr val="FFF100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EA708C4-1F9F-44D2-AB7C-C50180EC70B8}" vid="{2D9C22A0-870B-40E6-8E5B-B0ABFD982793}"/>
    </a:ext>
  </a:extLst>
</a:theme>
</file>

<file path=ppt/theme/theme3.xml><?xml version="1.0" encoding="utf-8"?>
<a:theme xmlns:a="http://schemas.openxmlformats.org/drawingml/2006/main" name="DARK GRAY TEMPLATE">
  <a:themeElements>
    <a:clrScheme name="BT - Yellow on Dk Gray - Blue accents">
      <a:dk1>
        <a:srgbClr val="353535"/>
      </a:dk1>
      <a:lt1>
        <a:srgbClr val="FFFFFF"/>
      </a:lt1>
      <a:dk2>
        <a:srgbClr val="505050"/>
      </a:dk2>
      <a:lt2>
        <a:srgbClr val="E6E6E6"/>
      </a:lt2>
      <a:accent1>
        <a:srgbClr val="FFB900"/>
      </a:accent1>
      <a:accent2>
        <a:srgbClr val="0078D7"/>
      </a:accent2>
      <a:accent3>
        <a:srgbClr val="D2D2D2"/>
      </a:accent3>
      <a:accent4>
        <a:srgbClr val="737373"/>
      </a:accent4>
      <a:accent5>
        <a:srgbClr val="FFF100"/>
      </a:accent5>
      <a:accent6>
        <a:srgbClr val="FF8C00"/>
      </a:accent6>
      <a:hlink>
        <a:srgbClr val="00B0F0"/>
      </a:hlink>
      <a:folHlink>
        <a:srgbClr val="00B0F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EA708C4-1F9F-44D2-AB7C-C50180EC70B8}" vid="{3C9395C6-7E94-4303-87C8-7CCF2CF1C60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F5326185E56748AB7294769A2BEA8A" ma:contentTypeVersion="4" ma:contentTypeDescription="Create a new document." ma:contentTypeScope="" ma:versionID="a251691c29301c598203e44011c278c8">
  <xsd:schema xmlns:xsd="http://www.w3.org/2001/XMLSchema" xmlns:xs="http://www.w3.org/2001/XMLSchema" xmlns:p="http://schemas.microsoft.com/office/2006/metadata/properties" xmlns:ns2="882a6306-b2a8-47a9-831f-c64dedac3251" targetNamespace="http://schemas.microsoft.com/office/2006/metadata/properties" ma:root="true" ma:fieldsID="a77b5ed4f507f1eae490bb6343e84313" ns2:_="">
    <xsd:import namespace="882a6306-b2a8-47a9-831f-c64dedac32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2a6306-b2a8-47a9-831f-c64dedac32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608465-9E29-4BC7-98B9-C33CB470D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2a6306-b2a8-47a9-831f-c64dedac32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82a6306-b2a8-47a9-831f-c64dedac3251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BobG MS2017-Y</Template>
  <TotalTime>97</TotalTime>
  <Words>2054</Words>
  <Application>Microsoft Office PowerPoint</Application>
  <PresentationFormat>Custom</PresentationFormat>
  <Paragraphs>388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Segoe UI Semilight</vt:lpstr>
      <vt:lpstr>Segoe WP Light</vt:lpstr>
      <vt:lpstr>Wingdings</vt:lpstr>
      <vt:lpstr>Wingdings 2</vt:lpstr>
      <vt:lpstr>WHITE TEMPLATE</vt:lpstr>
      <vt:lpstr>LIGHT GRAY TEMPLATE</vt:lpstr>
      <vt:lpstr>DARK GRAY TEMPLATE</vt:lpstr>
      <vt:lpstr>PowerPoint Presentation</vt:lpstr>
      <vt:lpstr>PowerPoint Presentation</vt:lpstr>
      <vt:lpstr>The changing modern workplace</vt:lpstr>
      <vt:lpstr>New partner opportunities</vt:lpstr>
      <vt:lpstr>Evolving partner business model</vt:lpstr>
      <vt:lpstr>Teamwork Partner  Revenue Opportunity</vt:lpstr>
      <vt:lpstr>Microsoft Teams</vt:lpstr>
      <vt:lpstr>Modern SharePoint Content collaboration for the modern workplace</vt:lpstr>
      <vt:lpstr>"The most strategic developer surface area for us is Office 365."</vt:lpstr>
      <vt:lpstr>Why develop on the Office 365 platform? </vt:lpstr>
      <vt:lpstr>PowerPoint Presentation</vt:lpstr>
      <vt:lpstr>PowerPoint Presentation</vt:lpstr>
      <vt:lpstr>Changing Technology Landscape</vt:lpstr>
      <vt:lpstr>Evolution of the Office Platform</vt:lpstr>
      <vt:lpstr>Shift in solution model</vt:lpstr>
      <vt:lpstr>Office 365 as a Platform</vt:lpstr>
      <vt:lpstr>Office 365 Platform</vt:lpstr>
      <vt:lpstr>PowerPoint Presentation</vt:lpstr>
      <vt:lpstr>PowerPoint Presentation</vt:lpstr>
      <vt:lpstr>Microsoft Graph</vt:lpstr>
      <vt:lpstr>Emerging Patterns with MS Graph</vt:lpstr>
      <vt:lpstr>Demo Microsoft Graph Explorer</vt:lpstr>
      <vt:lpstr>PowerPoint Presentation</vt:lpstr>
      <vt:lpstr>Document Canvas</vt:lpstr>
      <vt:lpstr>Document Canvas</vt:lpstr>
      <vt:lpstr>PowerPoint Presentation</vt:lpstr>
      <vt:lpstr>PowerPoint Presentation</vt:lpstr>
      <vt:lpstr>PowerPoint Presentation</vt:lpstr>
      <vt:lpstr>PowerPoint Presentation</vt:lpstr>
      <vt:lpstr>Demo Script Lab Add-In</vt:lpstr>
      <vt:lpstr>Conversation Canvas</vt:lpstr>
      <vt:lpstr>Conversation Canvas</vt:lpstr>
      <vt:lpstr>PowerPoint Presentation</vt:lpstr>
      <vt:lpstr>Page Canvas</vt:lpstr>
      <vt:lpstr>Page Canvas</vt:lpstr>
      <vt:lpstr>PowerPoint Presentation</vt:lpstr>
      <vt:lpstr>In review Session takeaways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Bob German</dc:creator>
  <cp:keywords/>
  <dc:description>Template: _x000d_
Formatting: _x000d_
Audience Type:</dc:description>
  <cp:lastModifiedBy>Bob German</cp:lastModifiedBy>
  <cp:revision>8</cp:revision>
  <dcterms:created xsi:type="dcterms:W3CDTF">2018-03-21T14:36:29Z</dcterms:created>
  <dcterms:modified xsi:type="dcterms:W3CDTF">2018-11-28T03:16:51Z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0x01010057F5326185E56748AB7294769A2BEA8A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rogerman@microsoft.com</vt:lpwstr>
  </property>
  <property fmtid="{D5CDD505-2E9C-101B-9397-08002B2CF9AE}" pid="14" name="MSIP_Label_f42aa342-8706-4288-bd11-ebb85995028c_SetDate">
    <vt:lpwstr>2018-01-15T19:23:39.9744800Z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